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6" r:id="rId10"/>
    <p:sldId id="268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B1F6-26D2-4E6A-9FAD-D2BF07191975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C75E-5E1F-474C-91BF-1D9DB1D0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61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B1F6-26D2-4E6A-9FAD-D2BF07191975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C75E-5E1F-474C-91BF-1D9DB1D0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59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B1F6-26D2-4E6A-9FAD-D2BF07191975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C75E-5E1F-474C-91BF-1D9DB1D0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25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B1F6-26D2-4E6A-9FAD-D2BF07191975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C75E-5E1F-474C-91BF-1D9DB1D0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55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B1F6-26D2-4E6A-9FAD-D2BF07191975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C75E-5E1F-474C-91BF-1D9DB1D0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51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B1F6-26D2-4E6A-9FAD-D2BF07191975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C75E-5E1F-474C-91BF-1D9DB1D0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843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B1F6-26D2-4E6A-9FAD-D2BF07191975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C75E-5E1F-474C-91BF-1D9DB1D0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19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B1F6-26D2-4E6A-9FAD-D2BF07191975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C75E-5E1F-474C-91BF-1D9DB1D0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35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B1F6-26D2-4E6A-9FAD-D2BF07191975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C75E-5E1F-474C-91BF-1D9DB1D0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26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B1F6-26D2-4E6A-9FAD-D2BF07191975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C75E-5E1F-474C-91BF-1D9DB1D0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3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B1F6-26D2-4E6A-9FAD-D2BF07191975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C75E-5E1F-474C-91BF-1D9DB1D0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44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0B1F6-26D2-4E6A-9FAD-D2BF07191975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6C75E-5E1F-474C-91BF-1D9DB1D0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8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275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План работы филиала МАОУ Гагаринской СОШ-Клепиковской ООШ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в рамках областного сетевого проекта «</a:t>
            </a:r>
            <a:r>
              <a:rPr lang="ru-RU" b="1" dirty="0" err="1"/>
              <a:t>Агропоколение</a:t>
            </a:r>
            <a:r>
              <a:rPr lang="ru-RU" b="1" dirty="0"/>
              <a:t>»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на 2018-2019 учебный год.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72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1" r="29528"/>
          <a:stretch/>
        </p:blipFill>
        <p:spPr>
          <a:xfrm>
            <a:off x="1981200" y="980729"/>
            <a:ext cx="3960440" cy="452596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71876" y="1500188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0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9472" y="1566772"/>
            <a:ext cx="6438608" cy="3620851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011477" y="861121"/>
            <a:ext cx="5181600" cy="4351338"/>
          </a:xfrm>
        </p:spPr>
        <p:txBody>
          <a:bodyPr/>
          <a:lstStyle/>
          <a:p>
            <a:r>
              <a:rPr lang="ru-RU" dirty="0" smtClean="0"/>
              <a:t>Победитель районного конкурса «Креатив фестиваль Надежда»</a:t>
            </a:r>
          </a:p>
          <a:p>
            <a:r>
              <a:rPr lang="ru-RU" dirty="0" smtClean="0"/>
              <a:t>Бурлаков Артем.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8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Цель работы:</a:t>
            </a:r>
            <a:r>
              <a:rPr lang="ru-RU" dirty="0"/>
              <a:t> формирование устойчивой мотивации и профессиональной ориентации учащихся на продолжение профессиональной деятельности и жизни на селе; создание условий для реализации областного сетевого проекта «</a:t>
            </a:r>
            <a:r>
              <a:rPr lang="ru-RU" dirty="0" err="1"/>
              <a:t>Агропоколение</a:t>
            </a:r>
            <a:r>
              <a:rPr lang="ru-RU" dirty="0"/>
              <a:t>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4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работы: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Внедрение в воспитательную работу школы </a:t>
            </a:r>
            <a:r>
              <a:rPr lang="ru-RU" dirty="0" err="1"/>
              <a:t>профориентационных</a:t>
            </a:r>
            <a:r>
              <a:rPr lang="ru-RU" dirty="0"/>
              <a:t> мероприятий по специальностям агротехнического направления.</a:t>
            </a:r>
          </a:p>
          <a:p>
            <a:r>
              <a:rPr lang="ru-RU" dirty="0"/>
              <a:t> 2. Создание условий для развития высокого уровня профессионального самоопределения учащихся, успешной социализации учащихся. </a:t>
            </a:r>
          </a:p>
          <a:p>
            <a:r>
              <a:rPr lang="ru-RU" dirty="0"/>
              <a:t>3. Организовать и координировать работу классных коллективов школы с целью реализации областного сетевого проекта «</a:t>
            </a:r>
            <a:r>
              <a:rPr lang="ru-RU" dirty="0" err="1"/>
              <a:t>Агропоколение</a:t>
            </a:r>
            <a:r>
              <a:rPr lang="ru-RU" dirty="0"/>
              <a:t>».</a:t>
            </a:r>
          </a:p>
          <a:p>
            <a:r>
              <a:rPr lang="ru-RU" dirty="0"/>
              <a:t> 4. Совершенствовать деятельность воспитательной системы школы в направлении профильной и </a:t>
            </a:r>
            <a:r>
              <a:rPr lang="ru-RU" dirty="0" err="1"/>
              <a:t>предпрофильной</a:t>
            </a:r>
            <a:r>
              <a:rPr lang="ru-RU" dirty="0"/>
              <a:t> подготовки учащихся.</a:t>
            </a:r>
          </a:p>
          <a:p>
            <a:r>
              <a:rPr lang="ru-RU" dirty="0"/>
              <a:t> 5. Подготовка выпускников, заинтересованных в получении профессии агротехнического профиля и трудоустройства на селе.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5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Ожидаемые результаты</a:t>
            </a:r>
            <a:r>
              <a:rPr lang="ru-RU" dirty="0" smtClean="0"/>
              <a:t>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-</a:t>
            </a:r>
            <a:r>
              <a:rPr lang="ru-RU" dirty="0"/>
              <a:t>систематическая, скоординированная работа школы в рамках областного сетевого проекта «</a:t>
            </a:r>
            <a:r>
              <a:rPr lang="ru-RU" dirty="0" err="1"/>
              <a:t>Агропоколение</a:t>
            </a:r>
            <a:r>
              <a:rPr lang="ru-RU" dirty="0"/>
              <a:t>»; </a:t>
            </a:r>
          </a:p>
          <a:p>
            <a:r>
              <a:rPr lang="ru-RU" dirty="0"/>
              <a:t>-создание системы </a:t>
            </a:r>
            <a:r>
              <a:rPr lang="ru-RU" dirty="0" err="1"/>
              <a:t>предпрофильной</a:t>
            </a:r>
            <a:r>
              <a:rPr lang="ru-RU" dirty="0"/>
              <a:t> и профильной подготовки в основной школе, получение профессионального образования агротехнического профиля учащимися 8-9 классов, их профессионального самоопределения;</a:t>
            </a:r>
          </a:p>
          <a:p>
            <a:r>
              <a:rPr lang="ru-RU" dirty="0"/>
              <a:t> -расширение возможности социализации учащихся, подготовка к профессиональному самоопределению; </a:t>
            </a:r>
          </a:p>
          <a:p>
            <a:r>
              <a:rPr lang="ru-RU" dirty="0"/>
              <a:t>-выполнение муниципального заказа на подготовку выпускников, заинтересованных в получении профессии агротехнического профиля и трудоустройство на селе.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64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Лаборатория по выращиванию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плодовых деревьев и кустарников.</a:t>
            </a:r>
            <a:endParaRPr lang="ru-RU" dirty="0"/>
          </a:p>
        </p:txBody>
      </p:sp>
      <p:pic>
        <p:nvPicPr>
          <p:cNvPr id="4" name="Объект 3" descr="C:\Users\Дмитрий\Desktop\kak-vyrastit-jablonju-iz-semechka-v-domashnih-uslovijah-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50677"/>
            <a:ext cx="4351338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митрий\Desktop\sajenc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112" y="1884432"/>
            <a:ext cx="4024265" cy="4317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6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Лаборатория по выращиванию двулетников, для  получения семян.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:\Users\Дмитрий\Desktop\sub-buzz-21813-1515789474-1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497185" cy="3911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митрий\Desktop\38d0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192" y="1453019"/>
            <a:ext cx="3657243" cy="4146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344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Лаборатория по выращиванию зелени.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:\Users\Дмитрий\Desktop\1388828215_zelen-na-podokonnik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614" y="1290181"/>
            <a:ext cx="5440715" cy="4861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563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Лаборатория по выращиванию экзотических растений.</a:t>
            </a:r>
            <a:endParaRPr lang="ru-RU" dirty="0"/>
          </a:p>
        </p:txBody>
      </p:sp>
      <p:pic>
        <p:nvPicPr>
          <p:cNvPr id="4" name="Объект 3" descr="http://landshaftdizajn.ru/wp-content/uploads/2017/11/Finikovaya-palma-2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18" y="2151301"/>
            <a:ext cx="5484879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461" y="2745820"/>
            <a:ext cx="31623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mango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-52388"/>
            <a:ext cx="9753600" cy="69627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10000" y="2130426"/>
            <a:ext cx="5486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«Выращивание финика из косточки в домашних условиях»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35760" y="116632"/>
            <a:ext cx="3934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Креатив-фестиваль  «Надежда»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11824" y="4785305"/>
            <a:ext cx="57865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Бурлаков Артем Сергеевич,</a:t>
            </a:r>
          </a:p>
          <a:p>
            <a:pPr algn="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Клепиковская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основная общеобразовательная школа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ru-RU" dirty="0"/>
              <a:t>.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9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256</Words>
  <Application>Microsoft Office PowerPoint</Application>
  <PresentationFormat>Широкоэкранный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План работы филиала МАОУ Гагаринской СОШ-Клепиковской ООШ  в рамках областного сетевого проекта «Агропоколение»  на 2018-2019 учебный год. </vt:lpstr>
      <vt:lpstr>Презентация PowerPoint</vt:lpstr>
      <vt:lpstr>Задачи работы:  </vt:lpstr>
      <vt:lpstr>Ожидаемые результаты:  </vt:lpstr>
      <vt:lpstr>Лаборатория по выращиванию  плодовых деревьев и кустарников.</vt:lpstr>
      <vt:lpstr>Лаборатория по выращиванию двулетников, для  получения семян. </vt:lpstr>
      <vt:lpstr>Лаборатория по выращиванию зелени. </vt:lpstr>
      <vt:lpstr>Лаборатория по выращиванию экзотических растений.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работы филиала МАОУ Гагаринской СОШ-Клепиковской ООШ  в рамках областного сетевого проекта «Агропоколение»  на 2018-2019 учебный год.</dc:title>
  <dc:creator>Дмитрий</dc:creator>
  <cp:lastModifiedBy>Дмитрий</cp:lastModifiedBy>
  <cp:revision>5</cp:revision>
  <dcterms:created xsi:type="dcterms:W3CDTF">2018-11-01T08:08:39Z</dcterms:created>
  <dcterms:modified xsi:type="dcterms:W3CDTF">2018-11-01T08:39:14Z</dcterms:modified>
</cp:coreProperties>
</file>