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7D382-0229-4D31-A557-BE68D09B077F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8DEC93-F2F0-4B1F-9A6C-F83D65236A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chool.72to.ru/auth/login-pag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374441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>Инструкция по регистрации электронного дневника в электронной системе «Барс»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screen-2017-03-16-в-16.53.2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55" y="700087"/>
            <a:ext cx="6028690" cy="54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8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848872" cy="536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Для использования «Образование 72» необходимо: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152400" fontAlgn="base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пройти процедуру регистрации в приложении — ввести номер своего мобильного телефона и получить пароль в смс-сообщении, либо воспользоваться номером телефона и паролем, который уже используется для входа в приложения «Медицина72», «ЖКХ 72»; и «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Гос.услуги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»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152400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effectLst/>
                <a:latin typeface="Georgia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6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4444"/>
            <a:ext cx="7848872" cy="473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333333"/>
                </a:solidFill>
                <a:effectLst/>
                <a:latin typeface="Georgia"/>
                <a:ea typeface="Calibri"/>
                <a:cs typeface="Times New Roman"/>
              </a:rPr>
              <a:t>Удобный электронный дневник с оценками, расписанием, домашними заданиями и прочей полезной информацией позволяет родителям оперативно узнавать о том, как школьник справляется с учебным процессом и вовремя обратить внимание на снижение успеваемости или пропуски занятий.</a:t>
            </a:r>
            <a:br>
              <a:rPr lang="ru-RU" sz="2400" b="1" dirty="0" smtClean="0">
                <a:solidFill>
                  <a:srgbClr val="333333"/>
                </a:solidFill>
                <a:effectLst/>
                <a:latin typeface="Georgia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333333"/>
                </a:solidFill>
                <a:effectLst/>
                <a:latin typeface="Georgia"/>
                <a:ea typeface="Calibri"/>
                <a:cs typeface="Times New Roman"/>
              </a:rPr>
              <a:t>При запуске приложения на мобильном устройстве ребенка дополнительно появится возможность отслеживать его местоположение.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2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946"/>
            <a:ext cx="4128671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2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176464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Открытие меню Оценки, Дневник, Питание отобразит информацию по конкретному разделу выбранного ребёнка.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15240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И самое важное.., в данном приложении вам вскоре предстоит оплачивать питание своих детей. Поэтому приложение необходимо каждому родителю.</a:t>
            </a: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15240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456384" cy="5681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9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03041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1 Действие-Регистрация на портале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Госуслуг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user\Desktop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1518"/>
            <a:ext cx="8352928" cy="520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2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6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5814392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2 Действие-Заходим на портал Электронная школа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581439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Ссылка: </a:t>
            </a:r>
            <a:r>
              <a:rPr lang="ru-RU" u="sng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  <a:hlinkClick r:id="rId2"/>
              </a:rPr>
              <a:t>https://school.72to.ru/auth/login-page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Users\user\Desktop\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99288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2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5054907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Нажимаем- Далее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user\Desktop\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179512" y="4686259"/>
            <a:ext cx="8712968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Выбираем первую позицию-Для родителей и учеников старше 14,5 лет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27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40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2522342"/>
            <a:ext cx="8064896" cy="266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Calibri"/>
                <a:ea typeface="Calibri"/>
                <a:cs typeface="Times New Roman"/>
              </a:rPr>
              <a:t>Для входа в систему можем использовать телефон, электронную почту или лучше и надёжней всего СНИЛС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Важно: Для входа в систему используем логин и пароль 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Госуслуг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6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249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1916832"/>
            <a:ext cx="6408712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Выбирем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позицию-Родитель и входим в Систему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3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1682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2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Работа с мобильным приложением «Образование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200" b="1" dirty="0">
                <a:latin typeface="Calibri"/>
                <a:ea typeface="Calibri"/>
                <a:cs typeface="Times New Roman"/>
              </a:rPr>
              <a:t>Помимо электронной школы на данное время существует мобильное приложение </a:t>
            </a:r>
            <a:r>
              <a:rPr lang="ru-RU" sz="1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«Образование 72» АРК- файл для скачивания можно найти в </a:t>
            </a:r>
            <a:r>
              <a:rPr lang="en-US" sz="1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Google Play</a:t>
            </a:r>
            <a:r>
              <a:rPr lang="ru-RU" sz="11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sz="11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3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</TotalTime>
  <Words>225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Инструкция по регистрации электронного дневника в электронной системе «Барс»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с мобильным приложением «Образование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регистрации электронного дневника в электронной системе «Барс»</dc:title>
  <dc:creator>user</dc:creator>
  <cp:lastModifiedBy>user</cp:lastModifiedBy>
  <cp:revision>2</cp:revision>
  <dcterms:created xsi:type="dcterms:W3CDTF">2018-10-12T11:49:22Z</dcterms:created>
  <dcterms:modified xsi:type="dcterms:W3CDTF">2018-10-12T12:05:05Z</dcterms:modified>
</cp:coreProperties>
</file>