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0" r:id="rId4"/>
    <p:sldId id="258" r:id="rId5"/>
    <p:sldId id="256" r:id="rId6"/>
    <p:sldId id="259" r:id="rId7"/>
    <p:sldId id="25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790976"/>
              </p:ext>
            </p:extLst>
          </p:nvPr>
        </p:nvGraphicFramePr>
        <p:xfrm>
          <a:off x="611560" y="1340768"/>
          <a:ext cx="8208912" cy="459791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39110"/>
                <a:gridCol w="516980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Наименование 0 0 ,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МО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Филиал МАОУ Гагаринская СОШ – </a:t>
                      </a:r>
                      <a:r>
                        <a:rPr lang="ru-RU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Мизоновская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ООШ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Ссылка на сайт образовательной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организации, на котором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размещены конкурсные работы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mizon.depon72.ru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ФИО участника (ов); класс (группа)</a:t>
                      </a:r>
                      <a:endParaRPr lang="ru-RU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Шалыгин Кирилл Александрович,  5 класс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ФИО руководителя проекта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Шалыгина Марина Анатольевна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Название работы</a:t>
                      </a:r>
                      <a:endParaRPr lang="ru-RU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«Моя малая Родина – село </a:t>
                      </a:r>
                      <a:r>
                        <a:rPr lang="ru-RU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Мизоново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Краткая информация о содержании</a:t>
                      </a:r>
                      <a:endParaRPr lang="ru-RU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направленных материалов</a:t>
                      </a:r>
                      <a:endParaRPr lang="ru-RU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Фотографии села</a:t>
                      </a:r>
                      <a:r>
                        <a:rPr lang="ru-RU" sz="1600" b="1" u="sng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u="sng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Мизоново</a:t>
                      </a:r>
                      <a:r>
                        <a:rPr lang="ru-RU" sz="1600" b="1" u="sng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разное время года.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«Есть 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России село, мне родное оно,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Средь дорог и полей нет сторонки милей: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Чистый воздух лесов, птичий звон голосов –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меня ты одна только Родина светлая!»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390277" y="245260"/>
            <a:ext cx="61938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Заявка на участие в областном конкурсе социальных проектов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Символы региона - 2017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номинации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Природы чудный лик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733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\Documents\педагог организатор\ФОТОГРАФИИ\фото 2016-17\зима 2016\SAM_85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962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\Documents\педагог организатор\ФОТОГРАФИИ\фото 2016-17\фото на выставку Люби и знай свой край 16-17\сел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89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ocuments\педагог организатор\ФОТОГРАФИИ\фото 2016-17\фото на выставку Люби и знай свой край 16-17\лето в Мизонов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-134938"/>
            <a:ext cx="9504363" cy="7129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845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Новая папка (3)\Screenshot_2017-09-12-22-22-3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" t="13248" r="1967" b="13830"/>
          <a:stretch/>
        </p:blipFill>
        <p:spPr bwMode="auto">
          <a:xfrm rot="16200000">
            <a:off x="1234554" y="-1202328"/>
            <a:ext cx="6741842" cy="9146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162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ocuments\педагог организатор\ФОТОГРАФИИ\фото 2016-17\фото на выставку Люби и знай свой край 16-17\image7BGFXU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368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ocuments\педагог организатор\ФОТОГРАФИИ\фото 2016-17\фото на выставку Люби и знай свой край 16-17\imageB1KQ6P7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2528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137</Words>
  <Application>Microsoft Office PowerPoint</Application>
  <PresentationFormat>Экран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Заявка на участие в областном конкурсе социальных проектов «Символы региона - 2017» в номинации «Природы чудный лик»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</cp:revision>
  <dcterms:created xsi:type="dcterms:W3CDTF">2017-09-12T17:36:33Z</dcterms:created>
  <dcterms:modified xsi:type="dcterms:W3CDTF">2017-09-12T17:53:26Z</dcterms:modified>
</cp:coreProperties>
</file>