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60" r:id="rId3"/>
    <p:sldId id="283" r:id="rId4"/>
    <p:sldId id="310" r:id="rId5"/>
    <p:sldId id="313" r:id="rId6"/>
    <p:sldId id="312" r:id="rId7"/>
    <p:sldId id="286" r:id="rId8"/>
    <p:sldId id="290" r:id="rId9"/>
    <p:sldId id="294" r:id="rId10"/>
    <p:sldId id="295" r:id="rId11"/>
    <p:sldId id="296" r:id="rId12"/>
    <p:sldId id="297" r:id="rId13"/>
    <p:sldId id="301" r:id="rId14"/>
    <p:sldId id="302" r:id="rId15"/>
    <p:sldId id="288" r:id="rId16"/>
    <p:sldId id="271" r:id="rId17"/>
    <p:sldId id="266" r:id="rId18"/>
    <p:sldId id="278" r:id="rId19"/>
    <p:sldId id="309" r:id="rId20"/>
    <p:sldId id="276" r:id="rId21"/>
    <p:sldId id="273" r:id="rId22"/>
    <p:sldId id="304" r:id="rId23"/>
    <p:sldId id="305" r:id="rId24"/>
    <p:sldId id="306" r:id="rId25"/>
    <p:sldId id="279" r:id="rId26"/>
    <p:sldId id="269" r:id="rId27"/>
    <p:sldId id="308" r:id="rId28"/>
    <p:sldId id="274" r:id="rId29"/>
    <p:sldId id="275" r:id="rId30"/>
    <p:sldId id="263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nobr.ru/materials/19/37639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CC56A-59CE-44FA-877B-BB5D9AFDB6C0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CD9EB9-6A22-4890-B321-D2115B8CB5F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/>
            <a:t>Задача современной системы образования</a:t>
          </a:r>
          <a:r>
            <a:rPr lang="ru-RU" sz="2000" dirty="0" smtClean="0"/>
            <a:t>: освоение учащимися не только конкретных предметных знаний и навыков в рамках отдельных дисциплин, но и</a:t>
          </a:r>
          <a:r>
            <a:rPr lang="ru-RU" sz="2000" b="1" dirty="0" smtClean="0"/>
            <a:t> </a:t>
          </a:r>
          <a:r>
            <a:rPr lang="ru-RU" sz="2000" dirty="0" smtClean="0"/>
            <a:t>совокупности реальных </a:t>
          </a:r>
          <a:r>
            <a:rPr lang="ru-RU" sz="2000" b="1" dirty="0" smtClean="0"/>
            <a:t>видов деятельности</a:t>
          </a:r>
          <a:endParaRPr lang="ru-RU" sz="2000" dirty="0"/>
        </a:p>
      </dgm:t>
    </dgm:pt>
    <dgm:pt modelId="{59155127-2733-4C1B-BBDB-93BED5545879}" type="parTrans" cxnId="{83187192-A425-48A3-9EF0-F5C6BD29D414}">
      <dgm:prSet/>
      <dgm:spPr/>
      <dgm:t>
        <a:bodyPr/>
        <a:lstStyle/>
        <a:p>
          <a:endParaRPr lang="ru-RU"/>
        </a:p>
      </dgm:t>
    </dgm:pt>
    <dgm:pt modelId="{28E7E610-42BC-41F8-9F3F-0C59F4C819A9}" type="sibTrans" cxnId="{83187192-A425-48A3-9EF0-F5C6BD29D414}">
      <dgm:prSet/>
      <dgm:spPr/>
      <dgm:t>
        <a:bodyPr/>
        <a:lstStyle/>
        <a:p>
          <a:endParaRPr lang="ru-RU"/>
        </a:p>
      </dgm:t>
    </dgm:pt>
    <dgm:pt modelId="{9298FC4C-578A-466A-8EC5-C7D8F33B6790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ru-RU" sz="2100" dirty="0" smtClean="0"/>
            <a:t>Переход к новой образовательной парадигме, базирующейся на положениях </a:t>
          </a:r>
          <a:r>
            <a:rPr lang="ru-RU" sz="2400" b="1" dirty="0" err="1" smtClean="0"/>
            <a:t>системно-деятельностного</a:t>
          </a:r>
          <a:r>
            <a:rPr lang="ru-RU" sz="2100" b="1" dirty="0" smtClean="0"/>
            <a:t> подхода</a:t>
          </a:r>
          <a:endParaRPr lang="ru-RU" sz="2100" b="1" dirty="0"/>
        </a:p>
      </dgm:t>
    </dgm:pt>
    <dgm:pt modelId="{5EB77816-D3C5-4BA3-B15C-D8C2D7F3DBD6}" type="parTrans" cxnId="{CB2A46FD-0B2B-45C4-9401-041DCAED0BD4}">
      <dgm:prSet/>
      <dgm:spPr/>
      <dgm:t>
        <a:bodyPr/>
        <a:lstStyle/>
        <a:p>
          <a:endParaRPr lang="ru-RU"/>
        </a:p>
      </dgm:t>
    </dgm:pt>
    <dgm:pt modelId="{46EA938B-9F78-413F-B2DF-636A991E292E}" type="sibTrans" cxnId="{CB2A46FD-0B2B-45C4-9401-041DCAED0BD4}">
      <dgm:prSet/>
      <dgm:spPr/>
      <dgm:t>
        <a:bodyPr/>
        <a:lstStyle/>
        <a:p>
          <a:endParaRPr lang="ru-RU"/>
        </a:p>
      </dgm:t>
    </dgm:pt>
    <dgm:pt modelId="{FDFF8852-DFCF-4BF2-84F7-886FC78D4201}">
      <dgm:prSet/>
      <dgm:spPr/>
      <dgm:t>
        <a:bodyPr/>
        <a:lstStyle/>
        <a:p>
          <a:pPr rtl="0"/>
          <a:r>
            <a:rPr lang="ru-RU" dirty="0" smtClean="0"/>
            <a:t>Основные результаты обучения и воспитания определяются в контексте формирования </a:t>
          </a:r>
          <a:r>
            <a:rPr lang="ru-RU" b="1" dirty="0" smtClean="0"/>
            <a:t>универсальных учебных действий </a:t>
          </a:r>
          <a:r>
            <a:rPr lang="ru-RU" dirty="0" smtClean="0"/>
            <a:t>(УУД) </a:t>
          </a:r>
          <a:endParaRPr lang="ru-RU" b="1" dirty="0"/>
        </a:p>
      </dgm:t>
    </dgm:pt>
    <dgm:pt modelId="{63D3AB27-090C-4526-84AF-D6B83C6E9D03}" type="parTrans" cxnId="{A0057045-D25A-4DB3-B197-C8A21A087525}">
      <dgm:prSet/>
      <dgm:spPr/>
      <dgm:t>
        <a:bodyPr/>
        <a:lstStyle/>
        <a:p>
          <a:endParaRPr lang="ru-RU"/>
        </a:p>
      </dgm:t>
    </dgm:pt>
    <dgm:pt modelId="{11DD8290-F053-475A-9C39-1674F661620A}" type="sibTrans" cxnId="{A0057045-D25A-4DB3-B197-C8A21A087525}">
      <dgm:prSet/>
      <dgm:spPr/>
      <dgm:t>
        <a:bodyPr/>
        <a:lstStyle/>
        <a:p>
          <a:endParaRPr lang="ru-RU"/>
        </a:p>
      </dgm:t>
    </dgm:pt>
    <dgm:pt modelId="{96633661-C14D-4525-8643-6E97E6DD78DB}" type="pres">
      <dgm:prSet presAssocID="{E13CC56A-59CE-44FA-877B-BB5D9AFDB6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EBE66-A5CC-45D1-9ABB-21E79E6EFD46}" type="pres">
      <dgm:prSet presAssocID="{FDFF8852-DFCF-4BF2-84F7-886FC78D4201}" presName="boxAndChildren" presStyleCnt="0"/>
      <dgm:spPr/>
      <dgm:t>
        <a:bodyPr/>
        <a:lstStyle/>
        <a:p>
          <a:endParaRPr lang="ru-RU"/>
        </a:p>
      </dgm:t>
    </dgm:pt>
    <dgm:pt modelId="{91DFAFC4-289A-4096-BDBD-5BF4E0FF36DB}" type="pres">
      <dgm:prSet presAssocID="{FDFF8852-DFCF-4BF2-84F7-886FC78D4201}" presName="parentTextBox" presStyleLbl="node1" presStyleIdx="0" presStyleCnt="3" custLinFactNeighborY="1384"/>
      <dgm:spPr/>
      <dgm:t>
        <a:bodyPr/>
        <a:lstStyle/>
        <a:p>
          <a:endParaRPr lang="ru-RU"/>
        </a:p>
      </dgm:t>
    </dgm:pt>
    <dgm:pt modelId="{A53862C6-87D2-43F9-9393-E6BE3B1EE714}" type="pres">
      <dgm:prSet presAssocID="{46EA938B-9F78-413F-B2DF-636A991E292E}" presName="sp" presStyleCnt="0"/>
      <dgm:spPr/>
      <dgm:t>
        <a:bodyPr/>
        <a:lstStyle/>
        <a:p>
          <a:endParaRPr lang="ru-RU"/>
        </a:p>
      </dgm:t>
    </dgm:pt>
    <dgm:pt modelId="{59885E55-AA56-4DC5-ABC5-2F2B0E0359DA}" type="pres">
      <dgm:prSet presAssocID="{9298FC4C-578A-466A-8EC5-C7D8F33B6790}" presName="arrowAndChildren" presStyleCnt="0"/>
      <dgm:spPr/>
      <dgm:t>
        <a:bodyPr/>
        <a:lstStyle/>
        <a:p>
          <a:endParaRPr lang="ru-RU"/>
        </a:p>
      </dgm:t>
    </dgm:pt>
    <dgm:pt modelId="{EC9E7A2C-834B-4688-A117-A5CC80938042}" type="pres">
      <dgm:prSet presAssocID="{9298FC4C-578A-466A-8EC5-C7D8F33B679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137C383-1BA3-4659-8858-2DBE457AA10E}" type="pres">
      <dgm:prSet presAssocID="{28E7E610-42BC-41F8-9F3F-0C59F4C819A9}" presName="sp" presStyleCnt="0"/>
      <dgm:spPr/>
      <dgm:t>
        <a:bodyPr/>
        <a:lstStyle/>
        <a:p>
          <a:endParaRPr lang="ru-RU"/>
        </a:p>
      </dgm:t>
    </dgm:pt>
    <dgm:pt modelId="{A85390C0-D130-408B-B5FC-62BA080454D0}" type="pres">
      <dgm:prSet presAssocID="{3CCD9EB9-6A22-4890-B321-D2115B8CB5FB}" presName="arrowAndChildren" presStyleCnt="0"/>
      <dgm:spPr/>
      <dgm:t>
        <a:bodyPr/>
        <a:lstStyle/>
        <a:p>
          <a:endParaRPr lang="ru-RU"/>
        </a:p>
      </dgm:t>
    </dgm:pt>
    <dgm:pt modelId="{05EB66C7-E2D8-44B9-9C88-9B143A4F8A3E}" type="pres">
      <dgm:prSet presAssocID="{3CCD9EB9-6A22-4890-B321-D2115B8CB5F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C58E195-0347-4FD2-A876-9186222E3353}" type="presOf" srcId="{9298FC4C-578A-466A-8EC5-C7D8F33B6790}" destId="{EC9E7A2C-834B-4688-A117-A5CC80938042}" srcOrd="0" destOrd="0" presId="urn:microsoft.com/office/officeart/2005/8/layout/process4"/>
    <dgm:cxn modelId="{BABEF81B-052C-4FD8-84C6-3179FD1F4F4F}" type="presOf" srcId="{E13CC56A-59CE-44FA-877B-BB5D9AFDB6C0}" destId="{96633661-C14D-4525-8643-6E97E6DD78DB}" srcOrd="0" destOrd="0" presId="urn:microsoft.com/office/officeart/2005/8/layout/process4"/>
    <dgm:cxn modelId="{DF52E111-E122-4F7E-A9E9-DD42088AE86F}" type="presOf" srcId="{FDFF8852-DFCF-4BF2-84F7-886FC78D4201}" destId="{91DFAFC4-289A-4096-BDBD-5BF4E0FF36DB}" srcOrd="0" destOrd="0" presId="urn:microsoft.com/office/officeart/2005/8/layout/process4"/>
    <dgm:cxn modelId="{72B85A14-49C2-4BEF-8AD3-CFE1B5F0DCDA}" type="presOf" srcId="{3CCD9EB9-6A22-4890-B321-D2115B8CB5FB}" destId="{05EB66C7-E2D8-44B9-9C88-9B143A4F8A3E}" srcOrd="0" destOrd="0" presId="urn:microsoft.com/office/officeart/2005/8/layout/process4"/>
    <dgm:cxn modelId="{83187192-A425-48A3-9EF0-F5C6BD29D414}" srcId="{E13CC56A-59CE-44FA-877B-BB5D9AFDB6C0}" destId="{3CCD9EB9-6A22-4890-B321-D2115B8CB5FB}" srcOrd="0" destOrd="0" parTransId="{59155127-2733-4C1B-BBDB-93BED5545879}" sibTransId="{28E7E610-42BC-41F8-9F3F-0C59F4C819A9}"/>
    <dgm:cxn modelId="{A0057045-D25A-4DB3-B197-C8A21A087525}" srcId="{E13CC56A-59CE-44FA-877B-BB5D9AFDB6C0}" destId="{FDFF8852-DFCF-4BF2-84F7-886FC78D4201}" srcOrd="2" destOrd="0" parTransId="{63D3AB27-090C-4526-84AF-D6B83C6E9D03}" sibTransId="{11DD8290-F053-475A-9C39-1674F661620A}"/>
    <dgm:cxn modelId="{CB2A46FD-0B2B-45C4-9401-041DCAED0BD4}" srcId="{E13CC56A-59CE-44FA-877B-BB5D9AFDB6C0}" destId="{9298FC4C-578A-466A-8EC5-C7D8F33B6790}" srcOrd="1" destOrd="0" parTransId="{5EB77816-D3C5-4BA3-B15C-D8C2D7F3DBD6}" sibTransId="{46EA938B-9F78-413F-B2DF-636A991E292E}"/>
    <dgm:cxn modelId="{4CFD6425-BB51-4B83-8E66-7AB4DA1084CD}" type="presParOf" srcId="{96633661-C14D-4525-8643-6E97E6DD78DB}" destId="{93FEBE66-A5CC-45D1-9ABB-21E79E6EFD46}" srcOrd="0" destOrd="0" presId="urn:microsoft.com/office/officeart/2005/8/layout/process4"/>
    <dgm:cxn modelId="{1E41734B-D54B-4A1C-B8F5-A7D34C0E1DF6}" type="presParOf" srcId="{93FEBE66-A5CC-45D1-9ABB-21E79E6EFD46}" destId="{91DFAFC4-289A-4096-BDBD-5BF4E0FF36DB}" srcOrd="0" destOrd="0" presId="urn:microsoft.com/office/officeart/2005/8/layout/process4"/>
    <dgm:cxn modelId="{CA0DB959-D262-4136-803C-52776EE95F7E}" type="presParOf" srcId="{96633661-C14D-4525-8643-6E97E6DD78DB}" destId="{A53862C6-87D2-43F9-9393-E6BE3B1EE714}" srcOrd="1" destOrd="0" presId="urn:microsoft.com/office/officeart/2005/8/layout/process4"/>
    <dgm:cxn modelId="{A91CE062-01A8-495C-BB52-E525C43B80EC}" type="presParOf" srcId="{96633661-C14D-4525-8643-6E97E6DD78DB}" destId="{59885E55-AA56-4DC5-ABC5-2F2B0E0359DA}" srcOrd="2" destOrd="0" presId="urn:microsoft.com/office/officeart/2005/8/layout/process4"/>
    <dgm:cxn modelId="{16D222FF-65F1-4DA9-AC1F-AB3E8BB2CA1C}" type="presParOf" srcId="{59885E55-AA56-4DC5-ABC5-2F2B0E0359DA}" destId="{EC9E7A2C-834B-4688-A117-A5CC80938042}" srcOrd="0" destOrd="0" presId="urn:microsoft.com/office/officeart/2005/8/layout/process4"/>
    <dgm:cxn modelId="{963EBFA3-A25C-4215-A6F9-3AA1FBF9B75E}" type="presParOf" srcId="{96633661-C14D-4525-8643-6E97E6DD78DB}" destId="{1137C383-1BA3-4659-8858-2DBE457AA10E}" srcOrd="3" destOrd="0" presId="urn:microsoft.com/office/officeart/2005/8/layout/process4"/>
    <dgm:cxn modelId="{2F8E0FBE-B20E-4F34-B708-B880BD982B71}" type="presParOf" srcId="{96633661-C14D-4525-8643-6E97E6DD78DB}" destId="{A85390C0-D130-408B-B5FC-62BA080454D0}" srcOrd="4" destOrd="0" presId="urn:microsoft.com/office/officeart/2005/8/layout/process4"/>
    <dgm:cxn modelId="{91BD9F35-A934-4E5D-9541-BBD3D9883E26}" type="presParOf" srcId="{A85390C0-D130-408B-B5FC-62BA080454D0}" destId="{05EB66C7-E2D8-44B9-9C88-9B143A4F8A3E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A1C525-D494-4721-8763-8EABB8F61FE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3F0EB-74A6-4F83-A75E-71F184518321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Обеспечивают:</a:t>
          </a:r>
          <a:endParaRPr lang="ru-RU" dirty="0">
            <a:latin typeface="+mn-lt"/>
          </a:endParaRPr>
        </a:p>
      </dgm:t>
    </dgm:pt>
    <dgm:pt modelId="{E9BFCF69-0011-4612-9E09-8AAE03682B79}" type="parTrans" cxnId="{435AEBBC-D852-4EE9-B4D5-EBF45C0CC907}">
      <dgm:prSet/>
      <dgm:spPr/>
      <dgm:t>
        <a:bodyPr/>
        <a:lstStyle/>
        <a:p>
          <a:endParaRPr lang="ru-RU"/>
        </a:p>
      </dgm:t>
    </dgm:pt>
    <dgm:pt modelId="{7BFD0778-D051-475A-8076-DAC894D0413E}" type="sibTrans" cxnId="{435AEBBC-D852-4EE9-B4D5-EBF45C0CC907}">
      <dgm:prSet/>
      <dgm:spPr/>
      <dgm:t>
        <a:bodyPr/>
        <a:lstStyle/>
        <a:p>
          <a:endParaRPr lang="ru-RU"/>
        </a:p>
      </dgm:t>
    </dgm:pt>
    <dgm:pt modelId="{AA2AAE87-4A10-4AD3-A4C5-FFE626D8F922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социальную компетентность и сознательную ориентацию учащихся на позиции других людей</a:t>
          </a:r>
          <a:endParaRPr lang="ru-RU" sz="24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89C15B46-793B-4053-86A7-2B7FE4AFDFAF}" type="parTrans" cxnId="{06630ECA-ADC8-4ED5-ACD8-A8242D9A4D9C}">
      <dgm:prSet/>
      <dgm:spPr/>
      <dgm:t>
        <a:bodyPr/>
        <a:lstStyle/>
        <a:p>
          <a:endParaRPr lang="ru-RU"/>
        </a:p>
      </dgm:t>
    </dgm:pt>
    <dgm:pt modelId="{9561CE3F-6A2C-4D50-B86C-AA07EA840332}" type="sibTrans" cxnId="{06630ECA-ADC8-4ED5-ACD8-A8242D9A4D9C}">
      <dgm:prSet/>
      <dgm:spPr/>
      <dgm:t>
        <a:bodyPr/>
        <a:lstStyle/>
        <a:p>
          <a:endParaRPr lang="ru-RU"/>
        </a:p>
      </dgm:t>
    </dgm:pt>
    <dgm:pt modelId="{1F97D155-BBB4-484C-99BE-B840F1B67F2A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 и сотрудничество со сверстниками и взрослыми </a:t>
          </a:r>
        </a:p>
      </dgm:t>
    </dgm:pt>
    <dgm:pt modelId="{6CB55508-FBEA-4550-8874-D0DA7FFE3E47}" type="parTrans" cxnId="{0917FA6F-956E-4F48-AF6B-2F20EC91A3C8}">
      <dgm:prSet/>
      <dgm:spPr/>
      <dgm:t>
        <a:bodyPr/>
        <a:lstStyle/>
        <a:p>
          <a:endParaRPr lang="ru-RU"/>
        </a:p>
      </dgm:t>
    </dgm:pt>
    <dgm:pt modelId="{15044728-0858-4C91-88F7-D84003A15288}" type="sibTrans" cxnId="{0917FA6F-956E-4F48-AF6B-2F20EC91A3C8}">
      <dgm:prSet/>
      <dgm:spPr/>
      <dgm:t>
        <a:bodyPr/>
        <a:lstStyle/>
        <a:p>
          <a:endParaRPr lang="ru-RU"/>
        </a:p>
      </dgm:t>
    </dgm:pt>
    <dgm:pt modelId="{9783BDF6-A7BB-4573-8AA1-2B1177776338}" type="pres">
      <dgm:prSet presAssocID="{AAA1C525-D494-4721-8763-8EABB8F61F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B6ACD-9330-4AF2-82F4-B71125093DD7}" type="pres">
      <dgm:prSet presAssocID="{9493F0EB-74A6-4F83-A75E-71F184518321}" presName="parentText" presStyleLbl="node1" presStyleIdx="0" presStyleCnt="1" custScaleY="54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9F1B0-00CD-4B2D-A911-88107B7E57F8}" type="pres">
      <dgm:prSet presAssocID="{9493F0EB-74A6-4F83-A75E-71F1845183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30ECA-ADC8-4ED5-ACD8-A8242D9A4D9C}" srcId="{9493F0EB-74A6-4F83-A75E-71F184518321}" destId="{AA2AAE87-4A10-4AD3-A4C5-FFE626D8F922}" srcOrd="0" destOrd="0" parTransId="{89C15B46-793B-4053-86A7-2B7FE4AFDFAF}" sibTransId="{9561CE3F-6A2C-4D50-B86C-AA07EA840332}"/>
    <dgm:cxn modelId="{ACA8B7ED-6B29-4130-9735-6BF679C0DB07}" type="presOf" srcId="{AAA1C525-D494-4721-8763-8EABB8F61FE1}" destId="{9783BDF6-A7BB-4573-8AA1-2B1177776338}" srcOrd="0" destOrd="0" presId="urn:microsoft.com/office/officeart/2005/8/layout/vList2"/>
    <dgm:cxn modelId="{D2AF4C9F-7D23-4821-B9B1-6ED6168B8521}" type="presOf" srcId="{AA2AAE87-4A10-4AD3-A4C5-FFE626D8F922}" destId="{0929F1B0-00CD-4B2D-A911-88107B7E57F8}" srcOrd="0" destOrd="0" presId="urn:microsoft.com/office/officeart/2005/8/layout/vList2"/>
    <dgm:cxn modelId="{435AEBBC-D852-4EE9-B4D5-EBF45C0CC907}" srcId="{AAA1C525-D494-4721-8763-8EABB8F61FE1}" destId="{9493F0EB-74A6-4F83-A75E-71F184518321}" srcOrd="0" destOrd="0" parTransId="{E9BFCF69-0011-4612-9E09-8AAE03682B79}" sibTransId="{7BFD0778-D051-475A-8076-DAC894D0413E}"/>
    <dgm:cxn modelId="{0917FA6F-956E-4F48-AF6B-2F20EC91A3C8}" srcId="{9493F0EB-74A6-4F83-A75E-71F184518321}" destId="{1F97D155-BBB4-484C-99BE-B840F1B67F2A}" srcOrd="1" destOrd="0" parTransId="{6CB55508-FBEA-4550-8874-D0DA7FFE3E47}" sibTransId="{15044728-0858-4C91-88F7-D84003A15288}"/>
    <dgm:cxn modelId="{8165D1B6-6001-43D1-B931-9025FF405387}" type="presOf" srcId="{9493F0EB-74A6-4F83-A75E-71F184518321}" destId="{83CB6ACD-9330-4AF2-82F4-B71125093DD7}" srcOrd="0" destOrd="0" presId="urn:microsoft.com/office/officeart/2005/8/layout/vList2"/>
    <dgm:cxn modelId="{F4BE89E3-1176-4B61-B8D9-F65F2CAC5410}" type="presOf" srcId="{1F97D155-BBB4-484C-99BE-B840F1B67F2A}" destId="{0929F1B0-00CD-4B2D-A911-88107B7E57F8}" srcOrd="0" destOrd="1" presId="urn:microsoft.com/office/officeart/2005/8/layout/vList2"/>
    <dgm:cxn modelId="{32AFA3DE-194B-41E4-B2E8-082224398F12}" type="presParOf" srcId="{9783BDF6-A7BB-4573-8AA1-2B1177776338}" destId="{83CB6ACD-9330-4AF2-82F4-B71125093DD7}" srcOrd="0" destOrd="0" presId="urn:microsoft.com/office/officeart/2005/8/layout/vList2"/>
    <dgm:cxn modelId="{5C447E68-32D9-4DAF-A2A7-08D355DCB290}" type="presParOf" srcId="{9783BDF6-A7BB-4573-8AA1-2B1177776338}" destId="{0929F1B0-00CD-4B2D-A911-88107B7E57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39D0ED-6590-47BC-AD16-2B254B1C896F}" type="doc">
      <dgm:prSet loTypeId="urn:microsoft.com/office/officeart/2005/8/layout/hierarchy2" loCatId="hierarchy" qsTypeId="urn:microsoft.com/office/officeart/2005/8/quickstyle/3d5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A4F6678-5FF3-4FAC-B02C-F0F81A7C044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Познавательные УУД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DD6BE39-C3BA-45D1-A246-76515307A6D9}" type="parTrans" cxnId="{81226E13-4027-4F6C-8CDD-D46B44F40E6C}">
      <dgm:prSet/>
      <dgm:spPr/>
      <dgm:t>
        <a:bodyPr/>
        <a:lstStyle/>
        <a:p>
          <a:endParaRPr lang="ru-RU"/>
        </a:p>
      </dgm:t>
    </dgm:pt>
    <dgm:pt modelId="{DE15D409-9701-4E09-AAB4-7A2B8623EB20}" type="sibTrans" cxnId="{81226E13-4027-4F6C-8CDD-D46B44F40E6C}">
      <dgm:prSet/>
      <dgm:spPr/>
      <dgm:t>
        <a:bodyPr/>
        <a:lstStyle/>
        <a:p>
          <a:endParaRPr lang="ru-RU"/>
        </a:p>
      </dgm:t>
    </dgm:pt>
    <dgm:pt modelId="{B3779D8E-545A-4743-9186-382558ADE5C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2400" b="1" cap="none" spc="150" dirty="0" err="1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Общеучебные</a:t>
          </a:r>
          <a:r>
            <a:rPr lang="ru-RU" sz="2400" b="1" cap="none" spc="150" dirty="0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включая знаково-символические </a:t>
          </a:r>
          <a:endParaRPr lang="ru-RU" sz="2400" b="1" cap="none" spc="150" dirty="0">
            <a:ln w="11430"/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8F3A65F-E59C-404A-83EB-6ACD06A2AEA4}" type="parTrans" cxnId="{B684E5D2-3804-4CCA-8C4C-C3C7EBBDE11D}">
      <dgm:prSet/>
      <dgm:spPr/>
      <dgm:t>
        <a:bodyPr/>
        <a:lstStyle/>
        <a:p>
          <a:endParaRPr lang="ru-RU"/>
        </a:p>
      </dgm:t>
    </dgm:pt>
    <dgm:pt modelId="{95C4EE5A-9322-4871-BCE7-BBEAC514D309}" type="sibTrans" cxnId="{B684E5D2-3804-4CCA-8C4C-C3C7EBBDE11D}">
      <dgm:prSet/>
      <dgm:spPr/>
      <dgm:t>
        <a:bodyPr/>
        <a:lstStyle/>
        <a:p>
          <a:endParaRPr lang="ru-RU"/>
        </a:p>
      </dgm:t>
    </dgm:pt>
    <dgm:pt modelId="{F9FBED11-1214-40F1-B550-2C453534EBB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Логические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18E237-5945-47C4-998D-4C66C408B815}" type="parTrans" cxnId="{D18C10AE-0C12-4E78-96D5-559DDB8BF61E}">
      <dgm:prSet/>
      <dgm:spPr/>
      <dgm:t>
        <a:bodyPr/>
        <a:lstStyle/>
        <a:p>
          <a:endParaRPr lang="ru-RU"/>
        </a:p>
      </dgm:t>
    </dgm:pt>
    <dgm:pt modelId="{94ACDDF8-31CE-436C-938A-489ED2A4ABFF}" type="sibTrans" cxnId="{D18C10AE-0C12-4E78-96D5-559DDB8BF61E}">
      <dgm:prSet/>
      <dgm:spPr/>
      <dgm:t>
        <a:bodyPr/>
        <a:lstStyle/>
        <a:p>
          <a:endParaRPr lang="ru-RU"/>
        </a:p>
      </dgm:t>
    </dgm:pt>
    <dgm:pt modelId="{D95515A0-AAF8-4FED-943E-30A65679695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Действия постановки и решения проблем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FEED34A-F3E3-46AA-BCFF-487943981FE4}" type="parTrans" cxnId="{FD6C384A-31A2-4DD1-8FFA-00D7A569DE7A}">
      <dgm:prSet/>
      <dgm:spPr/>
      <dgm:t>
        <a:bodyPr/>
        <a:lstStyle/>
        <a:p>
          <a:endParaRPr lang="ru-RU"/>
        </a:p>
      </dgm:t>
    </dgm:pt>
    <dgm:pt modelId="{24650F35-DE3F-4363-BF19-FC3080BDF693}" type="sibTrans" cxnId="{FD6C384A-31A2-4DD1-8FFA-00D7A569DE7A}">
      <dgm:prSet/>
      <dgm:spPr/>
      <dgm:t>
        <a:bodyPr/>
        <a:lstStyle/>
        <a:p>
          <a:endParaRPr lang="ru-RU"/>
        </a:p>
      </dgm:t>
    </dgm:pt>
    <dgm:pt modelId="{341ACBF4-D2DD-4029-83EE-85354D9D6F31}" type="pres">
      <dgm:prSet presAssocID="{5C39D0ED-6590-47BC-AD16-2B254B1C89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78433-DC7A-4045-992F-1D842F9367B8}" type="pres">
      <dgm:prSet presAssocID="{DA4F6678-5FF3-4FAC-B02C-F0F81A7C044B}" presName="root1" presStyleCnt="0"/>
      <dgm:spPr/>
    </dgm:pt>
    <dgm:pt modelId="{97C83E59-64A0-4BF2-95EB-4E80CE37E6CB}" type="pres">
      <dgm:prSet presAssocID="{DA4F6678-5FF3-4FAC-B02C-F0F81A7C044B}" presName="LevelOneTextNode" presStyleLbl="node0" presStyleIdx="0" presStyleCnt="1" custFlipHor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D6AA8-56C6-4197-BE9F-85EF4A552282}" type="pres">
      <dgm:prSet presAssocID="{DA4F6678-5FF3-4FAC-B02C-F0F81A7C044B}" presName="level2hierChild" presStyleCnt="0"/>
      <dgm:spPr/>
    </dgm:pt>
    <dgm:pt modelId="{396A752D-4527-4796-9F4B-476C412EE5F4}" type="pres">
      <dgm:prSet presAssocID="{88F3A65F-E59C-404A-83EB-6ACD06A2AEA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D6EADFB-6619-4CF4-A7A3-CDDDB9AD7741}" type="pres">
      <dgm:prSet presAssocID="{88F3A65F-E59C-404A-83EB-6ACD06A2AEA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D0241CE-3EFA-4D43-ACE0-653ED1C64790}" type="pres">
      <dgm:prSet presAssocID="{B3779D8E-545A-4743-9186-382558ADE5CD}" presName="root2" presStyleCnt="0"/>
      <dgm:spPr/>
    </dgm:pt>
    <dgm:pt modelId="{84313D47-8D1F-44EF-81B9-86C9BED3026C}" type="pres">
      <dgm:prSet presAssocID="{B3779D8E-545A-4743-9186-382558ADE5CD}" presName="LevelTwoTextNode" presStyleLbl="node2" presStyleIdx="0" presStyleCnt="3" custLinFactNeighborX="2522" custLinFactNeighborY="-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ADBF9-BF64-4CBA-889C-68EBD55260DF}" type="pres">
      <dgm:prSet presAssocID="{B3779D8E-545A-4743-9186-382558ADE5CD}" presName="level3hierChild" presStyleCnt="0"/>
      <dgm:spPr/>
    </dgm:pt>
    <dgm:pt modelId="{00349D6A-2290-4CF7-8A8B-4A20AC0B003A}" type="pres">
      <dgm:prSet presAssocID="{0318E237-5945-47C4-998D-4C66C408B81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9297204-8FEF-4BB9-863F-7C053BE87166}" type="pres">
      <dgm:prSet presAssocID="{0318E237-5945-47C4-998D-4C66C408B81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8373B05-CBEA-4C71-8CC4-38E7F794ADB8}" type="pres">
      <dgm:prSet presAssocID="{F9FBED11-1214-40F1-B550-2C453534EBB9}" presName="root2" presStyleCnt="0"/>
      <dgm:spPr/>
    </dgm:pt>
    <dgm:pt modelId="{9248E482-2B73-4374-808B-BB859C0997B9}" type="pres">
      <dgm:prSet presAssocID="{F9FBED11-1214-40F1-B550-2C453534EBB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22488-0509-431B-9088-961DC18D9BF3}" type="pres">
      <dgm:prSet presAssocID="{F9FBED11-1214-40F1-B550-2C453534EBB9}" presName="level3hierChild" presStyleCnt="0"/>
      <dgm:spPr/>
    </dgm:pt>
    <dgm:pt modelId="{807941DA-4266-4C2B-9D1A-C63CA69D9290}" type="pres">
      <dgm:prSet presAssocID="{3FEED34A-F3E3-46AA-BCFF-487943981FE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6DDF627-DFCE-424D-B9E7-2DA7DA460047}" type="pres">
      <dgm:prSet presAssocID="{3FEED34A-F3E3-46AA-BCFF-487943981FE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F234020-E674-4A35-BD69-4A6E4BBE0946}" type="pres">
      <dgm:prSet presAssocID="{D95515A0-AAF8-4FED-943E-30A656796950}" presName="root2" presStyleCnt="0"/>
      <dgm:spPr/>
    </dgm:pt>
    <dgm:pt modelId="{6DCF22E5-3A36-4217-A58A-2A72D252DAD3}" type="pres">
      <dgm:prSet presAssocID="{D95515A0-AAF8-4FED-943E-30A6567969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8A018-F0B8-4109-A206-1718E94B8997}" type="pres">
      <dgm:prSet presAssocID="{D95515A0-AAF8-4FED-943E-30A656796950}" presName="level3hierChild" presStyleCnt="0"/>
      <dgm:spPr/>
    </dgm:pt>
  </dgm:ptLst>
  <dgm:cxnLst>
    <dgm:cxn modelId="{FD6C384A-31A2-4DD1-8FFA-00D7A569DE7A}" srcId="{DA4F6678-5FF3-4FAC-B02C-F0F81A7C044B}" destId="{D95515A0-AAF8-4FED-943E-30A656796950}" srcOrd="2" destOrd="0" parTransId="{3FEED34A-F3E3-46AA-BCFF-487943981FE4}" sibTransId="{24650F35-DE3F-4363-BF19-FC3080BDF693}"/>
    <dgm:cxn modelId="{EC3A4A73-3049-4D45-A7CE-4A95AD62DD1B}" type="presOf" srcId="{D95515A0-AAF8-4FED-943E-30A656796950}" destId="{6DCF22E5-3A36-4217-A58A-2A72D252DAD3}" srcOrd="0" destOrd="0" presId="urn:microsoft.com/office/officeart/2005/8/layout/hierarchy2"/>
    <dgm:cxn modelId="{553AE482-8290-49DA-8104-0894460B1BB4}" type="presOf" srcId="{F9FBED11-1214-40F1-B550-2C453534EBB9}" destId="{9248E482-2B73-4374-808B-BB859C0997B9}" srcOrd="0" destOrd="0" presId="urn:microsoft.com/office/officeart/2005/8/layout/hierarchy2"/>
    <dgm:cxn modelId="{81226E13-4027-4F6C-8CDD-D46B44F40E6C}" srcId="{5C39D0ED-6590-47BC-AD16-2B254B1C896F}" destId="{DA4F6678-5FF3-4FAC-B02C-F0F81A7C044B}" srcOrd="0" destOrd="0" parTransId="{FDD6BE39-C3BA-45D1-A246-76515307A6D9}" sibTransId="{DE15D409-9701-4E09-AAB4-7A2B8623EB20}"/>
    <dgm:cxn modelId="{59500E55-90D8-439D-BE93-C8973307423B}" type="presOf" srcId="{88F3A65F-E59C-404A-83EB-6ACD06A2AEA4}" destId="{8D6EADFB-6619-4CF4-A7A3-CDDDB9AD7741}" srcOrd="1" destOrd="0" presId="urn:microsoft.com/office/officeart/2005/8/layout/hierarchy2"/>
    <dgm:cxn modelId="{F4A2E9ED-1720-42B4-A6AE-08C36BC810E6}" type="presOf" srcId="{5C39D0ED-6590-47BC-AD16-2B254B1C896F}" destId="{341ACBF4-D2DD-4029-83EE-85354D9D6F31}" srcOrd="0" destOrd="0" presId="urn:microsoft.com/office/officeart/2005/8/layout/hierarchy2"/>
    <dgm:cxn modelId="{B684E5D2-3804-4CCA-8C4C-C3C7EBBDE11D}" srcId="{DA4F6678-5FF3-4FAC-B02C-F0F81A7C044B}" destId="{B3779D8E-545A-4743-9186-382558ADE5CD}" srcOrd="0" destOrd="0" parTransId="{88F3A65F-E59C-404A-83EB-6ACD06A2AEA4}" sibTransId="{95C4EE5A-9322-4871-BCE7-BBEAC514D309}"/>
    <dgm:cxn modelId="{A9C4BCB4-5A0F-43D6-A0EA-435367CA3218}" type="presOf" srcId="{DA4F6678-5FF3-4FAC-B02C-F0F81A7C044B}" destId="{97C83E59-64A0-4BF2-95EB-4E80CE37E6CB}" srcOrd="0" destOrd="0" presId="urn:microsoft.com/office/officeart/2005/8/layout/hierarchy2"/>
    <dgm:cxn modelId="{9EAD0962-4CDB-44FA-859F-D6F85BEF6A4F}" type="presOf" srcId="{0318E237-5945-47C4-998D-4C66C408B815}" destId="{49297204-8FEF-4BB9-863F-7C053BE87166}" srcOrd="1" destOrd="0" presId="urn:microsoft.com/office/officeart/2005/8/layout/hierarchy2"/>
    <dgm:cxn modelId="{2A817C73-5C52-481E-BA95-8ACD4C56CE42}" type="presOf" srcId="{3FEED34A-F3E3-46AA-BCFF-487943981FE4}" destId="{807941DA-4266-4C2B-9D1A-C63CA69D9290}" srcOrd="0" destOrd="0" presId="urn:microsoft.com/office/officeart/2005/8/layout/hierarchy2"/>
    <dgm:cxn modelId="{DA061D67-0C66-47F7-97A7-ADD31EB8C8A4}" type="presOf" srcId="{0318E237-5945-47C4-998D-4C66C408B815}" destId="{00349D6A-2290-4CF7-8A8B-4A20AC0B003A}" srcOrd="0" destOrd="0" presId="urn:microsoft.com/office/officeart/2005/8/layout/hierarchy2"/>
    <dgm:cxn modelId="{FC2CB4E3-FE00-4E32-8F12-817D028E2832}" type="presOf" srcId="{3FEED34A-F3E3-46AA-BCFF-487943981FE4}" destId="{36DDF627-DFCE-424D-B9E7-2DA7DA460047}" srcOrd="1" destOrd="0" presId="urn:microsoft.com/office/officeart/2005/8/layout/hierarchy2"/>
    <dgm:cxn modelId="{D18C10AE-0C12-4E78-96D5-559DDB8BF61E}" srcId="{DA4F6678-5FF3-4FAC-B02C-F0F81A7C044B}" destId="{F9FBED11-1214-40F1-B550-2C453534EBB9}" srcOrd="1" destOrd="0" parTransId="{0318E237-5945-47C4-998D-4C66C408B815}" sibTransId="{94ACDDF8-31CE-436C-938A-489ED2A4ABFF}"/>
    <dgm:cxn modelId="{41FA9CB0-BD91-4943-8A5E-4A32CAA5D34C}" type="presOf" srcId="{88F3A65F-E59C-404A-83EB-6ACD06A2AEA4}" destId="{396A752D-4527-4796-9F4B-476C412EE5F4}" srcOrd="0" destOrd="0" presId="urn:microsoft.com/office/officeart/2005/8/layout/hierarchy2"/>
    <dgm:cxn modelId="{81AE7A06-C978-4660-998B-F0B2B20A5FAB}" type="presOf" srcId="{B3779D8E-545A-4743-9186-382558ADE5CD}" destId="{84313D47-8D1F-44EF-81B9-86C9BED3026C}" srcOrd="0" destOrd="0" presId="urn:microsoft.com/office/officeart/2005/8/layout/hierarchy2"/>
    <dgm:cxn modelId="{69017DA9-474A-4A0C-9D64-F6BBA6E998DB}" type="presParOf" srcId="{341ACBF4-D2DD-4029-83EE-85354D9D6F31}" destId="{BB578433-DC7A-4045-992F-1D842F9367B8}" srcOrd="0" destOrd="0" presId="urn:microsoft.com/office/officeart/2005/8/layout/hierarchy2"/>
    <dgm:cxn modelId="{8C3837B2-85C9-4265-944A-A44E5F97EE0B}" type="presParOf" srcId="{BB578433-DC7A-4045-992F-1D842F9367B8}" destId="{97C83E59-64A0-4BF2-95EB-4E80CE37E6CB}" srcOrd="0" destOrd="0" presId="urn:microsoft.com/office/officeart/2005/8/layout/hierarchy2"/>
    <dgm:cxn modelId="{FB606DC4-BDAC-469A-8044-19BBB45F09AE}" type="presParOf" srcId="{BB578433-DC7A-4045-992F-1D842F9367B8}" destId="{BACD6AA8-56C6-4197-BE9F-85EF4A552282}" srcOrd="1" destOrd="0" presId="urn:microsoft.com/office/officeart/2005/8/layout/hierarchy2"/>
    <dgm:cxn modelId="{F7D1399B-20CE-4527-9B03-57BB23C62517}" type="presParOf" srcId="{BACD6AA8-56C6-4197-BE9F-85EF4A552282}" destId="{396A752D-4527-4796-9F4B-476C412EE5F4}" srcOrd="0" destOrd="0" presId="urn:microsoft.com/office/officeart/2005/8/layout/hierarchy2"/>
    <dgm:cxn modelId="{A0F3F7D9-3FB9-4156-90E9-07FF068369D7}" type="presParOf" srcId="{396A752D-4527-4796-9F4B-476C412EE5F4}" destId="{8D6EADFB-6619-4CF4-A7A3-CDDDB9AD7741}" srcOrd="0" destOrd="0" presId="urn:microsoft.com/office/officeart/2005/8/layout/hierarchy2"/>
    <dgm:cxn modelId="{5F4915A7-AC03-443E-A731-FAF92E9223CF}" type="presParOf" srcId="{BACD6AA8-56C6-4197-BE9F-85EF4A552282}" destId="{9D0241CE-3EFA-4D43-ACE0-653ED1C64790}" srcOrd="1" destOrd="0" presId="urn:microsoft.com/office/officeart/2005/8/layout/hierarchy2"/>
    <dgm:cxn modelId="{C8749E00-2BA7-4387-A8B5-5BD80BCA35E5}" type="presParOf" srcId="{9D0241CE-3EFA-4D43-ACE0-653ED1C64790}" destId="{84313D47-8D1F-44EF-81B9-86C9BED3026C}" srcOrd="0" destOrd="0" presId="urn:microsoft.com/office/officeart/2005/8/layout/hierarchy2"/>
    <dgm:cxn modelId="{7D9AEF24-DC37-44AB-8FCC-FB1BCCE9ECC7}" type="presParOf" srcId="{9D0241CE-3EFA-4D43-ACE0-653ED1C64790}" destId="{CBAADBF9-BF64-4CBA-889C-68EBD55260DF}" srcOrd="1" destOrd="0" presId="urn:microsoft.com/office/officeart/2005/8/layout/hierarchy2"/>
    <dgm:cxn modelId="{662762C4-2562-4D63-9B90-D9152971EE80}" type="presParOf" srcId="{BACD6AA8-56C6-4197-BE9F-85EF4A552282}" destId="{00349D6A-2290-4CF7-8A8B-4A20AC0B003A}" srcOrd="2" destOrd="0" presId="urn:microsoft.com/office/officeart/2005/8/layout/hierarchy2"/>
    <dgm:cxn modelId="{FEC1D3F4-981F-44E6-B757-1A72A267858F}" type="presParOf" srcId="{00349D6A-2290-4CF7-8A8B-4A20AC0B003A}" destId="{49297204-8FEF-4BB9-863F-7C053BE87166}" srcOrd="0" destOrd="0" presId="urn:microsoft.com/office/officeart/2005/8/layout/hierarchy2"/>
    <dgm:cxn modelId="{31524E13-0548-4451-AD23-19AD7DC2CC41}" type="presParOf" srcId="{BACD6AA8-56C6-4197-BE9F-85EF4A552282}" destId="{28373B05-CBEA-4C71-8CC4-38E7F794ADB8}" srcOrd="3" destOrd="0" presId="urn:microsoft.com/office/officeart/2005/8/layout/hierarchy2"/>
    <dgm:cxn modelId="{BECFC79D-464C-4352-AE73-E2C0DFDE63BD}" type="presParOf" srcId="{28373B05-CBEA-4C71-8CC4-38E7F794ADB8}" destId="{9248E482-2B73-4374-808B-BB859C0997B9}" srcOrd="0" destOrd="0" presId="urn:microsoft.com/office/officeart/2005/8/layout/hierarchy2"/>
    <dgm:cxn modelId="{AACB778A-B92D-40FD-89C8-C7A44F89E609}" type="presParOf" srcId="{28373B05-CBEA-4C71-8CC4-38E7F794ADB8}" destId="{0B522488-0509-431B-9088-961DC18D9BF3}" srcOrd="1" destOrd="0" presId="urn:microsoft.com/office/officeart/2005/8/layout/hierarchy2"/>
    <dgm:cxn modelId="{82039511-5A7C-436B-A323-4CC7B58BE605}" type="presParOf" srcId="{BACD6AA8-56C6-4197-BE9F-85EF4A552282}" destId="{807941DA-4266-4C2B-9D1A-C63CA69D9290}" srcOrd="4" destOrd="0" presId="urn:microsoft.com/office/officeart/2005/8/layout/hierarchy2"/>
    <dgm:cxn modelId="{EE6B9FC2-7693-4CA3-BF41-34C058458729}" type="presParOf" srcId="{807941DA-4266-4C2B-9D1A-C63CA69D9290}" destId="{36DDF627-DFCE-424D-B9E7-2DA7DA460047}" srcOrd="0" destOrd="0" presId="urn:microsoft.com/office/officeart/2005/8/layout/hierarchy2"/>
    <dgm:cxn modelId="{47B17A91-A930-49D8-8E5F-CE5E6D62954D}" type="presParOf" srcId="{BACD6AA8-56C6-4197-BE9F-85EF4A552282}" destId="{4F234020-E674-4A35-BD69-4A6E4BBE0946}" srcOrd="5" destOrd="0" presId="urn:microsoft.com/office/officeart/2005/8/layout/hierarchy2"/>
    <dgm:cxn modelId="{8096007C-DC08-499C-8B1D-D91D24D0162C}" type="presParOf" srcId="{4F234020-E674-4A35-BD69-4A6E4BBE0946}" destId="{6DCF22E5-3A36-4217-A58A-2A72D252DAD3}" srcOrd="0" destOrd="0" presId="urn:microsoft.com/office/officeart/2005/8/layout/hierarchy2"/>
    <dgm:cxn modelId="{FAF3BEB2-2FEC-44DF-924F-6E652FFEAA55}" type="presParOf" srcId="{4F234020-E674-4A35-BD69-4A6E4BBE0946}" destId="{3C98A018-F0B8-4109-A206-1718E94B8997}" srcOrd="1" destOrd="0" presId="urn:microsoft.com/office/officeart/2005/8/layout/hierarchy2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653D00-A8A5-481B-AF7A-17E80F6B177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6C87-E6C0-4C83-8132-1BE6267CEF9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Самостоятельное выделение и формулирование познавательной цели</a:t>
          </a:r>
          <a:endParaRPr lang="ru-RU" sz="1800" dirty="0"/>
        </a:p>
      </dgm:t>
    </dgm:pt>
    <dgm:pt modelId="{34E262C2-A3A7-4FD2-B318-ADD70BD6C476}" type="parTrans" cxnId="{30BA5AD5-32F0-4E3E-896C-D0AFB2AD5920}">
      <dgm:prSet/>
      <dgm:spPr/>
      <dgm:t>
        <a:bodyPr/>
        <a:lstStyle/>
        <a:p>
          <a:endParaRPr lang="ru-RU"/>
        </a:p>
      </dgm:t>
    </dgm:pt>
    <dgm:pt modelId="{2F4AFF8F-6ED4-4155-BE9D-8339BAFD00C3}" type="sibTrans" cxnId="{30BA5AD5-32F0-4E3E-896C-D0AFB2AD5920}">
      <dgm:prSet/>
      <dgm:spPr/>
      <dgm:t>
        <a:bodyPr/>
        <a:lstStyle/>
        <a:p>
          <a:endParaRPr lang="ru-RU"/>
        </a:p>
      </dgm:t>
    </dgm:pt>
    <dgm:pt modelId="{397A0866-520B-4E74-998A-DB69D1EA64F0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Поиск и выделение необходимой информации, определение основной и второстепенной информации</a:t>
          </a:r>
          <a:endParaRPr lang="ru-RU" sz="1800" dirty="0"/>
        </a:p>
      </dgm:t>
    </dgm:pt>
    <dgm:pt modelId="{AD9D225E-0FCD-433C-A5FA-24974D59B0E3}" type="parTrans" cxnId="{6CFB6CF0-75B0-4B0F-A44C-90BCB83E3FCD}">
      <dgm:prSet/>
      <dgm:spPr/>
      <dgm:t>
        <a:bodyPr/>
        <a:lstStyle/>
        <a:p>
          <a:endParaRPr lang="ru-RU"/>
        </a:p>
      </dgm:t>
    </dgm:pt>
    <dgm:pt modelId="{4F1D7015-E2F7-4FB4-AB6F-C26289D14700}" type="sibTrans" cxnId="{6CFB6CF0-75B0-4B0F-A44C-90BCB83E3FCD}">
      <dgm:prSet/>
      <dgm:spPr/>
      <dgm:t>
        <a:bodyPr/>
        <a:lstStyle/>
        <a:p>
          <a:endParaRPr lang="ru-RU"/>
        </a:p>
      </dgm:t>
    </dgm:pt>
    <dgm:pt modelId="{2B7E800A-4B43-4EC4-829E-82F35CF22EB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Действие со знаково-символическими средствами (замещение, кодирование, декодирование,  моделирование) </a:t>
          </a:r>
          <a:endParaRPr lang="ru-RU" sz="1800" dirty="0"/>
        </a:p>
      </dgm:t>
    </dgm:pt>
    <dgm:pt modelId="{E753AE65-C7B1-4B1B-B853-D0BC516FE9F7}" type="parTrans" cxnId="{424FBE8B-E88A-4CEC-B294-E324DF2CC810}">
      <dgm:prSet/>
      <dgm:spPr/>
      <dgm:t>
        <a:bodyPr/>
        <a:lstStyle/>
        <a:p>
          <a:endParaRPr lang="ru-RU"/>
        </a:p>
      </dgm:t>
    </dgm:pt>
    <dgm:pt modelId="{8627B164-F99E-49C9-9875-BBE6CF3FC37D}" type="sibTrans" cxnId="{424FBE8B-E88A-4CEC-B294-E324DF2CC810}">
      <dgm:prSet/>
      <dgm:spPr/>
      <dgm:t>
        <a:bodyPr/>
        <a:lstStyle/>
        <a:p>
          <a:endParaRPr lang="ru-RU"/>
        </a:p>
      </dgm:t>
    </dgm:pt>
    <dgm:pt modelId="{E1B261C3-F5A5-467A-9F01-D2090FC3E9B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структурировать знания</a:t>
          </a:r>
          <a:endParaRPr lang="ru-RU" sz="1800" dirty="0"/>
        </a:p>
      </dgm:t>
    </dgm:pt>
    <dgm:pt modelId="{5A7ACFFE-5B62-4053-B294-3D8E9947D77E}" type="parTrans" cxnId="{FA50FEFF-7E35-4870-81DC-EEF1F422426A}">
      <dgm:prSet/>
      <dgm:spPr/>
      <dgm:t>
        <a:bodyPr/>
        <a:lstStyle/>
        <a:p>
          <a:endParaRPr lang="ru-RU"/>
        </a:p>
      </dgm:t>
    </dgm:pt>
    <dgm:pt modelId="{491AF91F-8B3D-46E1-88C3-F545579E2212}" type="sibTrans" cxnId="{FA50FEFF-7E35-4870-81DC-EEF1F422426A}">
      <dgm:prSet/>
      <dgm:spPr/>
      <dgm:t>
        <a:bodyPr/>
        <a:lstStyle/>
        <a:p>
          <a:endParaRPr lang="ru-RU"/>
        </a:p>
      </dgm:t>
    </dgm:pt>
    <dgm:pt modelId="{037FA1F3-45A2-4626-A90D-6002EF6B7E25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строить речевое высказывание в устной и письменной речи, передавая содержание текста в соответствии с целью </a:t>
          </a:r>
          <a:endParaRPr lang="ru-RU" sz="1800" dirty="0"/>
        </a:p>
      </dgm:t>
    </dgm:pt>
    <dgm:pt modelId="{05BFE676-3B39-4969-9D73-C16234232572}" type="parTrans" cxnId="{6B371462-FB93-46C7-9337-43CD27495F9F}">
      <dgm:prSet/>
      <dgm:spPr/>
      <dgm:t>
        <a:bodyPr/>
        <a:lstStyle/>
        <a:p>
          <a:endParaRPr lang="ru-RU"/>
        </a:p>
      </dgm:t>
    </dgm:pt>
    <dgm:pt modelId="{C778C99E-2899-4676-8B58-8C51D7B34855}" type="sibTrans" cxnId="{6B371462-FB93-46C7-9337-43CD27495F9F}">
      <dgm:prSet/>
      <dgm:spPr/>
      <dgm:t>
        <a:bodyPr/>
        <a:lstStyle/>
        <a:p>
          <a:endParaRPr lang="ru-RU"/>
        </a:p>
      </dgm:t>
    </dgm:pt>
    <dgm:pt modelId="{BD708384-44E4-4F0B-BE1B-4E59FC36216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Выбор наиболее эффективных способов решения задач</a:t>
          </a:r>
          <a:endParaRPr lang="ru-RU" sz="1800" dirty="0"/>
        </a:p>
      </dgm:t>
    </dgm:pt>
    <dgm:pt modelId="{FD49C5AE-1A15-4937-9EDD-CDF39301E1BF}" type="parTrans" cxnId="{615A61A5-C376-46AA-B87D-75C981733705}">
      <dgm:prSet/>
      <dgm:spPr/>
      <dgm:t>
        <a:bodyPr/>
        <a:lstStyle/>
        <a:p>
          <a:endParaRPr lang="ru-RU"/>
        </a:p>
      </dgm:t>
    </dgm:pt>
    <dgm:pt modelId="{5CED0169-CF0A-49A2-A3C7-7B57F30C50E5}" type="sibTrans" cxnId="{615A61A5-C376-46AA-B87D-75C981733705}">
      <dgm:prSet/>
      <dgm:spPr/>
      <dgm:t>
        <a:bodyPr/>
        <a:lstStyle/>
        <a:p>
          <a:endParaRPr lang="ru-RU"/>
        </a:p>
      </dgm:t>
    </dgm:pt>
    <dgm:pt modelId="{168A6F7E-D0E9-41FF-BA07-763D4D61FBD4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Рефлексия способов и условий действия, контроль и оценка процесса и результатов деятельности</a:t>
          </a:r>
          <a:endParaRPr lang="ru-RU" sz="1800" dirty="0"/>
        </a:p>
      </dgm:t>
    </dgm:pt>
    <dgm:pt modelId="{496A2673-F774-4F9D-94F8-59A675BC29E9}" type="parTrans" cxnId="{31433BCA-9909-4E64-993C-8D6803956C23}">
      <dgm:prSet/>
      <dgm:spPr/>
      <dgm:t>
        <a:bodyPr/>
        <a:lstStyle/>
        <a:p>
          <a:endParaRPr lang="ru-RU"/>
        </a:p>
      </dgm:t>
    </dgm:pt>
    <dgm:pt modelId="{FB15D9F4-7F17-429B-8A48-85E88BE097E8}" type="sibTrans" cxnId="{31433BCA-9909-4E64-993C-8D6803956C23}">
      <dgm:prSet/>
      <dgm:spPr/>
      <dgm:t>
        <a:bodyPr/>
        <a:lstStyle/>
        <a:p>
          <a:endParaRPr lang="ru-RU"/>
        </a:p>
      </dgm:t>
    </dgm:pt>
    <dgm:pt modelId="{EB3AE58A-64CD-4654-A493-68418E36A3E4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Смысловое чтение как осмысление цели чтения и выбор вида чтения в зависимости от цели</a:t>
          </a:r>
          <a:endParaRPr lang="ru-RU" sz="1800" dirty="0"/>
        </a:p>
      </dgm:t>
    </dgm:pt>
    <dgm:pt modelId="{1A679F78-4B5D-417A-BB28-FAC6D189923C}" type="parTrans" cxnId="{4447A878-F01E-4471-8FE9-DB25020E2A75}">
      <dgm:prSet/>
      <dgm:spPr/>
      <dgm:t>
        <a:bodyPr/>
        <a:lstStyle/>
        <a:p>
          <a:endParaRPr lang="ru-RU"/>
        </a:p>
      </dgm:t>
    </dgm:pt>
    <dgm:pt modelId="{BAA9AAA3-64AE-4236-8EA6-2760C133C13A}" type="sibTrans" cxnId="{4447A878-F01E-4471-8FE9-DB25020E2A75}">
      <dgm:prSet/>
      <dgm:spPr/>
      <dgm:t>
        <a:bodyPr/>
        <a:lstStyle/>
        <a:p>
          <a:endParaRPr lang="ru-RU"/>
        </a:p>
      </dgm:t>
    </dgm:pt>
    <dgm:pt modelId="{E820B5E1-95B9-42ED-ACD1-4EFADF7BAE2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Умение адекватно передавать содержание текста, составлять тексты различных жанров</a:t>
          </a:r>
          <a:endParaRPr lang="ru-RU" sz="1800" dirty="0"/>
        </a:p>
      </dgm:t>
    </dgm:pt>
    <dgm:pt modelId="{93EBA7FA-D3D7-4302-8690-623199BE5E81}" type="parTrans" cxnId="{D2E36696-0B7F-4C93-8F98-31C0B869948F}">
      <dgm:prSet/>
      <dgm:spPr/>
      <dgm:t>
        <a:bodyPr/>
        <a:lstStyle/>
        <a:p>
          <a:endParaRPr lang="ru-RU"/>
        </a:p>
      </dgm:t>
    </dgm:pt>
    <dgm:pt modelId="{E873C583-76DE-4CD4-B134-D41E86EC64F2}" type="sibTrans" cxnId="{D2E36696-0B7F-4C93-8F98-31C0B869948F}">
      <dgm:prSet/>
      <dgm:spPr/>
      <dgm:t>
        <a:bodyPr/>
        <a:lstStyle/>
        <a:p>
          <a:endParaRPr lang="ru-RU"/>
        </a:p>
      </dgm:t>
    </dgm:pt>
    <dgm:pt modelId="{CEB8870D-FECE-437F-8D3E-064BBBA90328}" type="pres">
      <dgm:prSet presAssocID="{BA653D00-A8A5-481B-AF7A-17E80F6B1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5078A-D68F-4826-9CC5-DDD076FADA3D}" type="pres">
      <dgm:prSet presAssocID="{D3FE6C87-E6C0-4C83-8132-1BE6267CEF9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B0FB-2602-48F0-AAE1-69EBEB14EDF4}" type="pres">
      <dgm:prSet presAssocID="{2F4AFF8F-6ED4-4155-BE9D-8339BAFD00C3}" presName="spacer" presStyleCnt="0"/>
      <dgm:spPr/>
    </dgm:pt>
    <dgm:pt modelId="{09634C97-DB85-447D-ADFF-98B7C37205C3}" type="pres">
      <dgm:prSet presAssocID="{397A0866-520B-4E74-998A-DB69D1EA64F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0683-5153-4315-9412-3D13ECCF6FFA}" type="pres">
      <dgm:prSet presAssocID="{4F1D7015-E2F7-4FB4-AB6F-C26289D14700}" presName="spacer" presStyleCnt="0"/>
      <dgm:spPr/>
    </dgm:pt>
    <dgm:pt modelId="{C5E7E6DB-3C4B-4076-BBD9-CA7D75E818FC}" type="pres">
      <dgm:prSet presAssocID="{2B7E800A-4B43-4EC4-829E-82F35CF22EB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8EAD7-A720-4DC3-90F5-5FE4524C0C0F}" type="pres">
      <dgm:prSet presAssocID="{8627B164-F99E-49C9-9875-BBE6CF3FC37D}" presName="spacer" presStyleCnt="0"/>
      <dgm:spPr/>
    </dgm:pt>
    <dgm:pt modelId="{B5C0D028-8225-4A26-BA87-7843A6267859}" type="pres">
      <dgm:prSet presAssocID="{E1B261C3-F5A5-467A-9F01-D2090FC3E9B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F035D-E482-4587-9DF6-6E1F41D130D3}" type="pres">
      <dgm:prSet presAssocID="{491AF91F-8B3D-46E1-88C3-F545579E2212}" presName="spacer" presStyleCnt="0"/>
      <dgm:spPr/>
    </dgm:pt>
    <dgm:pt modelId="{CDC253A0-8C16-4EC6-B610-9C295A6BF06C}" type="pres">
      <dgm:prSet presAssocID="{037FA1F3-45A2-4626-A90D-6002EF6B7E2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B433D-556A-46C3-947C-191387F69095}" type="pres">
      <dgm:prSet presAssocID="{C778C99E-2899-4676-8B58-8C51D7B34855}" presName="spacer" presStyleCnt="0"/>
      <dgm:spPr/>
    </dgm:pt>
    <dgm:pt modelId="{77E7166B-F7C8-4135-AAE4-347C6F885BC2}" type="pres">
      <dgm:prSet presAssocID="{BD708384-44E4-4F0B-BE1B-4E59FC36216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1C179-6328-405D-B31D-34561E42DFAE}" type="pres">
      <dgm:prSet presAssocID="{5CED0169-CF0A-49A2-A3C7-7B57F30C50E5}" presName="spacer" presStyleCnt="0"/>
      <dgm:spPr/>
    </dgm:pt>
    <dgm:pt modelId="{975AF915-5BA1-453C-A6DC-6A03FC222F7C}" type="pres">
      <dgm:prSet presAssocID="{168A6F7E-D0E9-41FF-BA07-763D4D61FBD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4B83-26C0-4188-92C9-D3833DB1E09B}" type="pres">
      <dgm:prSet presAssocID="{FB15D9F4-7F17-429B-8A48-85E88BE097E8}" presName="spacer" presStyleCnt="0"/>
      <dgm:spPr/>
    </dgm:pt>
    <dgm:pt modelId="{1831B06C-1B0D-4B6E-B0C9-CB7CB63C83F1}" type="pres">
      <dgm:prSet presAssocID="{EB3AE58A-64CD-4654-A493-68418E36A3E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74640-1F7A-4CE1-B36F-DE3137E54AFD}" type="pres">
      <dgm:prSet presAssocID="{BAA9AAA3-64AE-4236-8EA6-2760C133C13A}" presName="spacer" presStyleCnt="0"/>
      <dgm:spPr/>
    </dgm:pt>
    <dgm:pt modelId="{FDE2D222-70CE-47BA-8BF7-1D7F0FD9DBDC}" type="pres">
      <dgm:prSet presAssocID="{E820B5E1-95B9-42ED-ACD1-4EFADF7BAE2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EB76D-8346-46AC-B27C-E547794C2DC3}" type="presOf" srcId="{D3FE6C87-E6C0-4C83-8132-1BE6267CEF9D}" destId="{2ED5078A-D68F-4826-9CC5-DDD076FADA3D}" srcOrd="0" destOrd="0" presId="urn:microsoft.com/office/officeart/2005/8/layout/vList2"/>
    <dgm:cxn modelId="{FA50FEFF-7E35-4870-81DC-EEF1F422426A}" srcId="{BA653D00-A8A5-481B-AF7A-17E80F6B177F}" destId="{E1B261C3-F5A5-467A-9F01-D2090FC3E9BF}" srcOrd="3" destOrd="0" parTransId="{5A7ACFFE-5B62-4053-B294-3D8E9947D77E}" sibTransId="{491AF91F-8B3D-46E1-88C3-F545579E2212}"/>
    <dgm:cxn modelId="{31433BCA-9909-4E64-993C-8D6803956C23}" srcId="{BA653D00-A8A5-481B-AF7A-17E80F6B177F}" destId="{168A6F7E-D0E9-41FF-BA07-763D4D61FBD4}" srcOrd="6" destOrd="0" parTransId="{496A2673-F774-4F9D-94F8-59A675BC29E9}" sibTransId="{FB15D9F4-7F17-429B-8A48-85E88BE097E8}"/>
    <dgm:cxn modelId="{A13CDFD1-D7D8-4117-B161-936888548030}" type="presOf" srcId="{EB3AE58A-64CD-4654-A493-68418E36A3E4}" destId="{1831B06C-1B0D-4B6E-B0C9-CB7CB63C83F1}" srcOrd="0" destOrd="0" presId="urn:microsoft.com/office/officeart/2005/8/layout/vList2"/>
    <dgm:cxn modelId="{30BA5AD5-32F0-4E3E-896C-D0AFB2AD5920}" srcId="{BA653D00-A8A5-481B-AF7A-17E80F6B177F}" destId="{D3FE6C87-E6C0-4C83-8132-1BE6267CEF9D}" srcOrd="0" destOrd="0" parTransId="{34E262C2-A3A7-4FD2-B318-ADD70BD6C476}" sibTransId="{2F4AFF8F-6ED4-4155-BE9D-8339BAFD00C3}"/>
    <dgm:cxn modelId="{57019AE9-5ABB-4876-B8A5-5EAC67ED9815}" type="presOf" srcId="{E820B5E1-95B9-42ED-ACD1-4EFADF7BAE28}" destId="{FDE2D222-70CE-47BA-8BF7-1D7F0FD9DBDC}" srcOrd="0" destOrd="0" presId="urn:microsoft.com/office/officeart/2005/8/layout/vList2"/>
    <dgm:cxn modelId="{EAC93CA9-C39B-49E0-AF42-18D78A359A50}" type="presOf" srcId="{BA653D00-A8A5-481B-AF7A-17E80F6B177F}" destId="{CEB8870D-FECE-437F-8D3E-064BBBA90328}" srcOrd="0" destOrd="0" presId="urn:microsoft.com/office/officeart/2005/8/layout/vList2"/>
    <dgm:cxn modelId="{64AE84AC-B5DC-4D61-95B6-84C0384C36AD}" type="presOf" srcId="{2B7E800A-4B43-4EC4-829E-82F35CF22EBB}" destId="{C5E7E6DB-3C4B-4076-BBD9-CA7D75E818FC}" srcOrd="0" destOrd="0" presId="urn:microsoft.com/office/officeart/2005/8/layout/vList2"/>
    <dgm:cxn modelId="{7D961E32-88AB-477F-A9D5-AEFA258A8F6B}" type="presOf" srcId="{397A0866-520B-4E74-998A-DB69D1EA64F0}" destId="{09634C97-DB85-447D-ADFF-98B7C37205C3}" srcOrd="0" destOrd="0" presId="urn:microsoft.com/office/officeart/2005/8/layout/vList2"/>
    <dgm:cxn modelId="{424FBE8B-E88A-4CEC-B294-E324DF2CC810}" srcId="{BA653D00-A8A5-481B-AF7A-17E80F6B177F}" destId="{2B7E800A-4B43-4EC4-829E-82F35CF22EBB}" srcOrd="2" destOrd="0" parTransId="{E753AE65-C7B1-4B1B-B853-D0BC516FE9F7}" sibTransId="{8627B164-F99E-49C9-9875-BBE6CF3FC37D}"/>
    <dgm:cxn modelId="{6B371462-FB93-46C7-9337-43CD27495F9F}" srcId="{BA653D00-A8A5-481B-AF7A-17E80F6B177F}" destId="{037FA1F3-45A2-4626-A90D-6002EF6B7E25}" srcOrd="4" destOrd="0" parTransId="{05BFE676-3B39-4969-9D73-C16234232572}" sibTransId="{C778C99E-2899-4676-8B58-8C51D7B34855}"/>
    <dgm:cxn modelId="{2BE0085C-CAF3-4D62-9566-EBBD530D5D03}" type="presOf" srcId="{168A6F7E-D0E9-41FF-BA07-763D4D61FBD4}" destId="{975AF915-5BA1-453C-A6DC-6A03FC222F7C}" srcOrd="0" destOrd="0" presId="urn:microsoft.com/office/officeart/2005/8/layout/vList2"/>
    <dgm:cxn modelId="{91492643-3FA7-44AE-AC87-AB524FCE256E}" type="presOf" srcId="{BD708384-44E4-4F0B-BE1B-4E59FC362168}" destId="{77E7166B-F7C8-4135-AAE4-347C6F885BC2}" srcOrd="0" destOrd="0" presId="urn:microsoft.com/office/officeart/2005/8/layout/vList2"/>
    <dgm:cxn modelId="{615A61A5-C376-46AA-B87D-75C981733705}" srcId="{BA653D00-A8A5-481B-AF7A-17E80F6B177F}" destId="{BD708384-44E4-4F0B-BE1B-4E59FC362168}" srcOrd="5" destOrd="0" parTransId="{FD49C5AE-1A15-4937-9EDD-CDF39301E1BF}" sibTransId="{5CED0169-CF0A-49A2-A3C7-7B57F30C50E5}"/>
    <dgm:cxn modelId="{B8D1F325-3AB8-4A17-BD42-0E1DAE8108A6}" type="presOf" srcId="{E1B261C3-F5A5-467A-9F01-D2090FC3E9BF}" destId="{B5C0D028-8225-4A26-BA87-7843A6267859}" srcOrd="0" destOrd="0" presId="urn:microsoft.com/office/officeart/2005/8/layout/vList2"/>
    <dgm:cxn modelId="{D2E36696-0B7F-4C93-8F98-31C0B869948F}" srcId="{BA653D00-A8A5-481B-AF7A-17E80F6B177F}" destId="{E820B5E1-95B9-42ED-ACD1-4EFADF7BAE28}" srcOrd="8" destOrd="0" parTransId="{93EBA7FA-D3D7-4302-8690-623199BE5E81}" sibTransId="{E873C583-76DE-4CD4-B134-D41E86EC64F2}"/>
    <dgm:cxn modelId="{6CFB6CF0-75B0-4B0F-A44C-90BCB83E3FCD}" srcId="{BA653D00-A8A5-481B-AF7A-17E80F6B177F}" destId="{397A0866-520B-4E74-998A-DB69D1EA64F0}" srcOrd="1" destOrd="0" parTransId="{AD9D225E-0FCD-433C-A5FA-24974D59B0E3}" sibTransId="{4F1D7015-E2F7-4FB4-AB6F-C26289D14700}"/>
    <dgm:cxn modelId="{2D381807-5C6A-4069-B8C9-33EF2CE0A323}" type="presOf" srcId="{037FA1F3-45A2-4626-A90D-6002EF6B7E25}" destId="{CDC253A0-8C16-4EC6-B610-9C295A6BF06C}" srcOrd="0" destOrd="0" presId="urn:microsoft.com/office/officeart/2005/8/layout/vList2"/>
    <dgm:cxn modelId="{4447A878-F01E-4471-8FE9-DB25020E2A75}" srcId="{BA653D00-A8A5-481B-AF7A-17E80F6B177F}" destId="{EB3AE58A-64CD-4654-A493-68418E36A3E4}" srcOrd="7" destOrd="0" parTransId="{1A679F78-4B5D-417A-BB28-FAC6D189923C}" sibTransId="{BAA9AAA3-64AE-4236-8EA6-2760C133C13A}"/>
    <dgm:cxn modelId="{804D5430-E483-475C-B7D9-B4493B92FAA5}" type="presParOf" srcId="{CEB8870D-FECE-437F-8D3E-064BBBA90328}" destId="{2ED5078A-D68F-4826-9CC5-DDD076FADA3D}" srcOrd="0" destOrd="0" presId="urn:microsoft.com/office/officeart/2005/8/layout/vList2"/>
    <dgm:cxn modelId="{2265ABEE-9FED-43B3-86B0-1080F9047729}" type="presParOf" srcId="{CEB8870D-FECE-437F-8D3E-064BBBA90328}" destId="{66FAB0FB-2602-48F0-AAE1-69EBEB14EDF4}" srcOrd="1" destOrd="0" presId="urn:microsoft.com/office/officeart/2005/8/layout/vList2"/>
    <dgm:cxn modelId="{6850CE1D-0448-4BD2-962A-0C9E227FF363}" type="presParOf" srcId="{CEB8870D-FECE-437F-8D3E-064BBBA90328}" destId="{09634C97-DB85-447D-ADFF-98B7C37205C3}" srcOrd="2" destOrd="0" presId="urn:microsoft.com/office/officeart/2005/8/layout/vList2"/>
    <dgm:cxn modelId="{221F2C50-DE05-40F2-9262-CDE5B07B8C4A}" type="presParOf" srcId="{CEB8870D-FECE-437F-8D3E-064BBBA90328}" destId="{DCD60683-5153-4315-9412-3D13ECCF6FFA}" srcOrd="3" destOrd="0" presId="urn:microsoft.com/office/officeart/2005/8/layout/vList2"/>
    <dgm:cxn modelId="{169722A5-F7B9-4E37-BF06-EB8C59B1AC8F}" type="presParOf" srcId="{CEB8870D-FECE-437F-8D3E-064BBBA90328}" destId="{C5E7E6DB-3C4B-4076-BBD9-CA7D75E818FC}" srcOrd="4" destOrd="0" presId="urn:microsoft.com/office/officeart/2005/8/layout/vList2"/>
    <dgm:cxn modelId="{00F8BCD4-6D9E-463D-B47F-3C4A39F8153D}" type="presParOf" srcId="{CEB8870D-FECE-437F-8D3E-064BBBA90328}" destId="{A7F8EAD7-A720-4DC3-90F5-5FE4524C0C0F}" srcOrd="5" destOrd="0" presId="urn:microsoft.com/office/officeart/2005/8/layout/vList2"/>
    <dgm:cxn modelId="{DE3F670A-29BC-4F55-8A49-C9897A1E1250}" type="presParOf" srcId="{CEB8870D-FECE-437F-8D3E-064BBBA90328}" destId="{B5C0D028-8225-4A26-BA87-7843A6267859}" srcOrd="6" destOrd="0" presId="urn:microsoft.com/office/officeart/2005/8/layout/vList2"/>
    <dgm:cxn modelId="{9376E7D3-91C9-4991-AEF0-4EF12284DA77}" type="presParOf" srcId="{CEB8870D-FECE-437F-8D3E-064BBBA90328}" destId="{3A1F035D-E482-4587-9DF6-6E1F41D130D3}" srcOrd="7" destOrd="0" presId="urn:microsoft.com/office/officeart/2005/8/layout/vList2"/>
    <dgm:cxn modelId="{6CB05705-C568-4C7F-A313-48B2E9BA0B26}" type="presParOf" srcId="{CEB8870D-FECE-437F-8D3E-064BBBA90328}" destId="{CDC253A0-8C16-4EC6-B610-9C295A6BF06C}" srcOrd="8" destOrd="0" presId="urn:microsoft.com/office/officeart/2005/8/layout/vList2"/>
    <dgm:cxn modelId="{44284226-3F27-4882-87DC-A55FCE6F21ED}" type="presParOf" srcId="{CEB8870D-FECE-437F-8D3E-064BBBA90328}" destId="{CD3B433D-556A-46C3-947C-191387F69095}" srcOrd="9" destOrd="0" presId="urn:microsoft.com/office/officeart/2005/8/layout/vList2"/>
    <dgm:cxn modelId="{5BCC3E2F-6F59-4A8B-97DD-75F28603D45C}" type="presParOf" srcId="{CEB8870D-FECE-437F-8D3E-064BBBA90328}" destId="{77E7166B-F7C8-4135-AAE4-347C6F885BC2}" srcOrd="10" destOrd="0" presId="urn:microsoft.com/office/officeart/2005/8/layout/vList2"/>
    <dgm:cxn modelId="{283BEE1E-B2E5-4BF6-8F59-D622625958BD}" type="presParOf" srcId="{CEB8870D-FECE-437F-8D3E-064BBBA90328}" destId="{25F1C179-6328-405D-B31D-34561E42DFAE}" srcOrd="11" destOrd="0" presId="urn:microsoft.com/office/officeart/2005/8/layout/vList2"/>
    <dgm:cxn modelId="{69FCC018-96E7-4D96-9A55-1AC5CA9B4D26}" type="presParOf" srcId="{CEB8870D-FECE-437F-8D3E-064BBBA90328}" destId="{975AF915-5BA1-453C-A6DC-6A03FC222F7C}" srcOrd="12" destOrd="0" presId="urn:microsoft.com/office/officeart/2005/8/layout/vList2"/>
    <dgm:cxn modelId="{F005E1F1-BA41-4D55-942D-05C48D2AE796}" type="presParOf" srcId="{CEB8870D-FECE-437F-8D3E-064BBBA90328}" destId="{786F4B83-26C0-4188-92C9-D3833DB1E09B}" srcOrd="13" destOrd="0" presId="urn:microsoft.com/office/officeart/2005/8/layout/vList2"/>
    <dgm:cxn modelId="{5CB498DA-4CE8-467C-ADF6-DA1642E8F119}" type="presParOf" srcId="{CEB8870D-FECE-437F-8D3E-064BBBA90328}" destId="{1831B06C-1B0D-4B6E-B0C9-CB7CB63C83F1}" srcOrd="14" destOrd="0" presId="urn:microsoft.com/office/officeart/2005/8/layout/vList2"/>
    <dgm:cxn modelId="{E35D524C-4D76-4E0E-9C29-1D842F151552}" type="presParOf" srcId="{CEB8870D-FECE-437F-8D3E-064BBBA90328}" destId="{AB574640-1F7A-4CE1-B36F-DE3137E54AFD}" srcOrd="15" destOrd="0" presId="urn:microsoft.com/office/officeart/2005/8/layout/vList2"/>
    <dgm:cxn modelId="{441A557C-8345-4955-8969-EAD103918166}" type="presParOf" srcId="{CEB8870D-FECE-437F-8D3E-064BBBA90328}" destId="{FDE2D222-70CE-47BA-8BF7-1D7F0FD9DBD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C5101D-A45B-4D95-B034-D1A598B679C1}" type="doc">
      <dgm:prSet loTypeId="urn:microsoft.com/office/officeart/2005/8/layout/vList2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E4B6787-A59E-4739-8282-72AED03E2350}">
      <dgm:prSet phldrT="[Текст]"/>
      <dgm:spPr/>
      <dgm:t>
        <a:bodyPr/>
        <a:lstStyle/>
        <a:p>
          <a:r>
            <a:rPr lang="ru-RU" b="1" dirty="0" smtClean="0"/>
            <a:t>Логические УУД </a:t>
          </a:r>
          <a:r>
            <a:rPr lang="ru-RU" dirty="0" smtClean="0"/>
            <a:t>направлены на установление связей и отношений в любой области знания; обеспечивают способность и умение учащихся производить:</a:t>
          </a:r>
          <a:endParaRPr lang="ru-RU" dirty="0"/>
        </a:p>
      </dgm:t>
    </dgm:pt>
    <dgm:pt modelId="{A0B921AD-AA02-4153-B610-17693D5CB42C}" type="parTrans" cxnId="{29970B8D-F430-4361-A3A0-BEB1F78FD880}">
      <dgm:prSet/>
      <dgm:spPr/>
      <dgm:t>
        <a:bodyPr/>
        <a:lstStyle/>
        <a:p>
          <a:endParaRPr lang="ru-RU"/>
        </a:p>
      </dgm:t>
    </dgm:pt>
    <dgm:pt modelId="{2F15366C-A33E-4EEF-9971-43D53145BDF6}" type="sibTrans" cxnId="{29970B8D-F430-4361-A3A0-BEB1F78FD880}">
      <dgm:prSet/>
      <dgm:spPr/>
      <dgm:t>
        <a:bodyPr/>
        <a:lstStyle/>
        <a:p>
          <a:endParaRPr lang="ru-RU"/>
        </a:p>
      </dgm:t>
    </dgm:pt>
    <dgm:pt modelId="{65DB389F-6041-4AFB-98DD-6E3F7CA29C06}">
      <dgm:prSet phldrT="[Текст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простые логические действия (анализ, синтез, сравнение, обобщение и др.)</a:t>
          </a:r>
          <a:endParaRPr lang="ru-RU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8DC548C1-A260-4BC8-A792-7AF70372B0E4}" type="parTrans" cxnId="{8CE8BC15-4BDE-4185-9152-6A13FC691A31}">
      <dgm:prSet/>
      <dgm:spPr/>
      <dgm:t>
        <a:bodyPr/>
        <a:lstStyle/>
        <a:p>
          <a:endParaRPr lang="ru-RU"/>
        </a:p>
      </dgm:t>
    </dgm:pt>
    <dgm:pt modelId="{BABDE20D-74A2-41FB-800E-955BE7E04C83}" type="sibTrans" cxnId="{8CE8BC15-4BDE-4185-9152-6A13FC691A31}">
      <dgm:prSet/>
      <dgm:spPr/>
      <dgm:t>
        <a:bodyPr/>
        <a:lstStyle/>
        <a:p>
          <a:endParaRPr lang="ru-RU"/>
        </a:p>
      </dgm:t>
    </dgm:pt>
    <dgm:pt modelId="{91264621-FA97-44E0-8454-E3A6FE803529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составные логические операции (построение отрицания, утверждение и опровержение как построение логической цепочки рассуждений, доказательство, выдвижение гипотез и их обоснование с использованием различных логических схем – индуктивной или дедуктивной)</a:t>
          </a:r>
          <a:endParaRPr lang="ru-RU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F8E81648-6735-4CDF-AB2D-2B7E4A25BFD2}" type="parTrans" cxnId="{CA9C501F-790B-4EFD-A41E-5D80F940D5A6}">
      <dgm:prSet/>
      <dgm:spPr/>
      <dgm:t>
        <a:bodyPr/>
        <a:lstStyle/>
        <a:p>
          <a:endParaRPr lang="ru-RU"/>
        </a:p>
      </dgm:t>
    </dgm:pt>
    <dgm:pt modelId="{A742C7FB-F169-4032-AFBE-A2B6E45710C1}" type="sibTrans" cxnId="{CA9C501F-790B-4EFD-A41E-5D80F940D5A6}">
      <dgm:prSet/>
      <dgm:spPr/>
      <dgm:t>
        <a:bodyPr/>
        <a:lstStyle/>
        <a:p>
          <a:endParaRPr lang="ru-RU"/>
        </a:p>
      </dgm:t>
    </dgm:pt>
    <dgm:pt modelId="{5B4F902D-1F52-4424-969A-452CA4214C9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Действия постановки  и решения проблем:</a:t>
          </a:r>
          <a:endParaRPr lang="ru-RU" dirty="0">
            <a:latin typeface="+mn-lt"/>
            <a:cs typeface="Arial" pitchFamily="34" charset="0"/>
          </a:endParaRPr>
        </a:p>
      </dgm:t>
    </dgm:pt>
    <dgm:pt modelId="{FEED8C76-9411-4EE9-A37A-9F80A0C36544}" type="parTrans" cxnId="{5EEC2D2E-6672-4C4A-B5AE-BEB4181382AA}">
      <dgm:prSet/>
      <dgm:spPr/>
      <dgm:t>
        <a:bodyPr/>
        <a:lstStyle/>
        <a:p>
          <a:endParaRPr lang="ru-RU"/>
        </a:p>
      </dgm:t>
    </dgm:pt>
    <dgm:pt modelId="{C2D4E7DA-EC04-41F8-B35C-5EBFCFBD4FE4}" type="sibTrans" cxnId="{5EEC2D2E-6672-4C4A-B5AE-BEB4181382AA}">
      <dgm:prSet/>
      <dgm:spPr/>
      <dgm:t>
        <a:bodyPr/>
        <a:lstStyle/>
        <a:p>
          <a:endParaRPr lang="ru-RU"/>
        </a:p>
      </dgm:t>
    </dgm:pt>
    <dgm:pt modelId="{4E45F396-8445-4A06-B636-B0C45E07485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формулирование проблемы, самостоятельное создание алгоритмов деятельности при решении проблем творческого и поискового характера</a:t>
          </a:r>
          <a:endParaRPr lang="ru-RU" dirty="0">
            <a:solidFill>
              <a:schemeClr val="accent3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D778AD8A-3490-4616-B9D1-ADE58FF9D097}" type="parTrans" cxnId="{202B4DA4-791C-4B90-8306-60CFC0FBB721}">
      <dgm:prSet/>
      <dgm:spPr/>
      <dgm:t>
        <a:bodyPr/>
        <a:lstStyle/>
        <a:p>
          <a:endParaRPr lang="ru-RU"/>
        </a:p>
      </dgm:t>
    </dgm:pt>
    <dgm:pt modelId="{95673A61-DE28-46E5-985F-EB99E803D657}" type="sibTrans" cxnId="{202B4DA4-791C-4B90-8306-60CFC0FBB721}">
      <dgm:prSet/>
      <dgm:spPr/>
      <dgm:t>
        <a:bodyPr/>
        <a:lstStyle/>
        <a:p>
          <a:endParaRPr lang="ru-RU"/>
        </a:p>
      </dgm:t>
    </dgm:pt>
    <dgm:pt modelId="{F78A85EE-48DD-4477-A1E8-2152650F1144}" type="pres">
      <dgm:prSet presAssocID="{EAC5101D-A45B-4D95-B034-D1A598B67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6D788-7DAF-4F32-BCA0-005B02BF34A7}" type="pres">
      <dgm:prSet presAssocID="{0E4B6787-A59E-4739-8282-72AED03E23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7C7A8-DED4-4E54-B785-927FAC4DCCDC}" type="pres">
      <dgm:prSet presAssocID="{0E4B6787-A59E-4739-8282-72AED03E23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326BA-99E4-4652-9735-C460C757F8B9}" type="pres">
      <dgm:prSet presAssocID="{5B4F902D-1F52-4424-969A-452CA4214C9E}" presName="parentText" presStyleLbl="node1" presStyleIdx="1" presStyleCnt="2" custScaleY="52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8C9C-6A07-40F4-B167-75024CC2E59A}" type="pres">
      <dgm:prSet presAssocID="{5B4F902D-1F52-4424-969A-452CA4214C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80E4F-8AAD-4EB0-8E82-2484E42D3D6C}" type="presOf" srcId="{0E4B6787-A59E-4739-8282-72AED03E2350}" destId="{7546D788-7DAF-4F32-BCA0-005B02BF34A7}" srcOrd="0" destOrd="0" presId="urn:microsoft.com/office/officeart/2005/8/layout/vList2"/>
    <dgm:cxn modelId="{CA9C501F-790B-4EFD-A41E-5D80F940D5A6}" srcId="{0E4B6787-A59E-4739-8282-72AED03E2350}" destId="{91264621-FA97-44E0-8454-E3A6FE803529}" srcOrd="1" destOrd="0" parTransId="{F8E81648-6735-4CDF-AB2D-2B7E4A25BFD2}" sibTransId="{A742C7FB-F169-4032-AFBE-A2B6E45710C1}"/>
    <dgm:cxn modelId="{5EEC2D2E-6672-4C4A-B5AE-BEB4181382AA}" srcId="{EAC5101D-A45B-4D95-B034-D1A598B679C1}" destId="{5B4F902D-1F52-4424-969A-452CA4214C9E}" srcOrd="1" destOrd="0" parTransId="{FEED8C76-9411-4EE9-A37A-9F80A0C36544}" sibTransId="{C2D4E7DA-EC04-41F8-B35C-5EBFCFBD4FE4}"/>
    <dgm:cxn modelId="{69F9D864-3375-4F7A-9D5A-9B77AF893C2A}" type="presOf" srcId="{5B4F902D-1F52-4424-969A-452CA4214C9E}" destId="{A83326BA-99E4-4652-9735-C460C757F8B9}" srcOrd="0" destOrd="0" presId="urn:microsoft.com/office/officeart/2005/8/layout/vList2"/>
    <dgm:cxn modelId="{D4FFC973-BA2E-4D92-ADD9-87B68F728771}" type="presOf" srcId="{91264621-FA97-44E0-8454-E3A6FE803529}" destId="{0237C7A8-DED4-4E54-B785-927FAC4DCCDC}" srcOrd="0" destOrd="1" presId="urn:microsoft.com/office/officeart/2005/8/layout/vList2"/>
    <dgm:cxn modelId="{9D0DFACC-D4E2-4890-BD05-881ED381F3CC}" type="presOf" srcId="{4E45F396-8445-4A06-B636-B0C45E074858}" destId="{A4918C9C-6A07-40F4-B167-75024CC2E59A}" srcOrd="0" destOrd="0" presId="urn:microsoft.com/office/officeart/2005/8/layout/vList2"/>
    <dgm:cxn modelId="{29970B8D-F430-4361-A3A0-BEB1F78FD880}" srcId="{EAC5101D-A45B-4D95-B034-D1A598B679C1}" destId="{0E4B6787-A59E-4739-8282-72AED03E2350}" srcOrd="0" destOrd="0" parTransId="{A0B921AD-AA02-4153-B610-17693D5CB42C}" sibTransId="{2F15366C-A33E-4EEF-9971-43D53145BDF6}"/>
    <dgm:cxn modelId="{202B4DA4-791C-4B90-8306-60CFC0FBB721}" srcId="{5B4F902D-1F52-4424-969A-452CA4214C9E}" destId="{4E45F396-8445-4A06-B636-B0C45E074858}" srcOrd="0" destOrd="0" parTransId="{D778AD8A-3490-4616-B9D1-ADE58FF9D097}" sibTransId="{95673A61-DE28-46E5-985F-EB99E803D657}"/>
    <dgm:cxn modelId="{B9581EBC-68D5-4F37-9F9C-3C7666F2CC51}" type="presOf" srcId="{65DB389F-6041-4AFB-98DD-6E3F7CA29C06}" destId="{0237C7A8-DED4-4E54-B785-927FAC4DCCDC}" srcOrd="0" destOrd="0" presId="urn:microsoft.com/office/officeart/2005/8/layout/vList2"/>
    <dgm:cxn modelId="{2E918E0F-F147-4566-9DDC-DECFC196D6ED}" type="presOf" srcId="{EAC5101D-A45B-4D95-B034-D1A598B679C1}" destId="{F78A85EE-48DD-4477-A1E8-2152650F1144}" srcOrd="0" destOrd="0" presId="urn:microsoft.com/office/officeart/2005/8/layout/vList2"/>
    <dgm:cxn modelId="{8CE8BC15-4BDE-4185-9152-6A13FC691A31}" srcId="{0E4B6787-A59E-4739-8282-72AED03E2350}" destId="{65DB389F-6041-4AFB-98DD-6E3F7CA29C06}" srcOrd="0" destOrd="0" parTransId="{8DC548C1-A260-4BC8-A792-7AF70372B0E4}" sibTransId="{BABDE20D-74A2-41FB-800E-955BE7E04C83}"/>
    <dgm:cxn modelId="{A5D3EC33-B999-4EF6-8FBC-DC65F564481E}" type="presParOf" srcId="{F78A85EE-48DD-4477-A1E8-2152650F1144}" destId="{7546D788-7DAF-4F32-BCA0-005B02BF34A7}" srcOrd="0" destOrd="0" presId="urn:microsoft.com/office/officeart/2005/8/layout/vList2"/>
    <dgm:cxn modelId="{B50F27D6-5900-413E-BC73-B65C5CABDB76}" type="presParOf" srcId="{F78A85EE-48DD-4477-A1E8-2152650F1144}" destId="{0237C7A8-DED4-4E54-B785-927FAC4DCCDC}" srcOrd="1" destOrd="0" presId="urn:microsoft.com/office/officeart/2005/8/layout/vList2"/>
    <dgm:cxn modelId="{9B55D01E-F737-4C92-B2AF-9B9EB6CE26AF}" type="presParOf" srcId="{F78A85EE-48DD-4477-A1E8-2152650F1144}" destId="{A83326BA-99E4-4652-9735-C460C757F8B9}" srcOrd="2" destOrd="0" presId="urn:microsoft.com/office/officeart/2005/8/layout/vList2"/>
    <dgm:cxn modelId="{6E3D357C-D9D0-47E5-B75C-EA2921F8B6B5}" type="presParOf" srcId="{F78A85EE-48DD-4477-A1E8-2152650F1144}" destId="{A4918C9C-6A07-40F4-B167-75024CC2E5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B57C6C-42F8-4EF5-8F26-6AEB0CA141FF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EFD14-CFFB-47DD-A84F-5D9FCE4EF74E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Личностные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7C2509-8735-40C8-B487-ABBC933F9C84}" type="parTrans" cxnId="{8D01F717-BD21-4887-B050-CC307245865E}">
      <dgm:prSet/>
      <dgm:spPr/>
      <dgm:t>
        <a:bodyPr/>
        <a:lstStyle/>
        <a:p>
          <a:endParaRPr lang="ru-RU"/>
        </a:p>
      </dgm:t>
    </dgm:pt>
    <dgm:pt modelId="{E7842FF0-B227-49FC-BBB1-53856136FE86}" type="sibTrans" cxnId="{8D01F717-BD21-4887-B050-CC307245865E}">
      <dgm:prSet/>
      <dgm:spPr/>
      <dgm:t>
        <a:bodyPr/>
        <a:lstStyle/>
        <a:p>
          <a:endParaRPr lang="ru-RU"/>
        </a:p>
      </dgm:t>
    </dgm:pt>
    <dgm:pt modelId="{E7744D94-A40A-4B43-9C2E-29F371002313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Метапредметные</a:t>
          </a: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5FD9FBC-D49D-4354-ACFB-A4FA84D68ABD}" type="parTrans" cxnId="{3F77CA3D-BFC0-49A9-878C-8CC48E6A7828}">
      <dgm:prSet/>
      <dgm:spPr/>
      <dgm:t>
        <a:bodyPr/>
        <a:lstStyle/>
        <a:p>
          <a:endParaRPr lang="ru-RU"/>
        </a:p>
      </dgm:t>
    </dgm:pt>
    <dgm:pt modelId="{0A81874A-9170-42D0-8C28-96C2E366D389}" type="sibTrans" cxnId="{3F77CA3D-BFC0-49A9-878C-8CC48E6A7828}">
      <dgm:prSet/>
      <dgm:spPr/>
      <dgm:t>
        <a:bodyPr/>
        <a:lstStyle/>
        <a:p>
          <a:endParaRPr lang="ru-RU"/>
        </a:p>
      </dgm:t>
    </dgm:pt>
    <dgm:pt modelId="{7F3DD8C3-35CB-42C4-86FB-731EE56385FA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Предметные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233C81-04AC-44CC-9A6F-79085D9B5B88}" type="parTrans" cxnId="{916E13BF-5C40-4814-94D9-D36F1C289687}">
      <dgm:prSet/>
      <dgm:spPr/>
      <dgm:t>
        <a:bodyPr/>
        <a:lstStyle/>
        <a:p>
          <a:endParaRPr lang="ru-RU"/>
        </a:p>
      </dgm:t>
    </dgm:pt>
    <dgm:pt modelId="{878C2188-234F-4039-8701-191FAAABD59F}" type="sibTrans" cxnId="{916E13BF-5C40-4814-94D9-D36F1C289687}">
      <dgm:prSet/>
      <dgm:spPr/>
      <dgm:t>
        <a:bodyPr/>
        <a:lstStyle/>
        <a:p>
          <a:endParaRPr lang="ru-RU"/>
        </a:p>
      </dgm:t>
    </dgm:pt>
    <dgm:pt modelId="{419B60EA-A608-48E2-8A68-016F379F94F0}" type="pres">
      <dgm:prSet presAssocID="{21B57C6C-42F8-4EF5-8F26-6AEB0CA141F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9DA477-534F-4E40-94F7-1275BFFAE427}" type="pres">
      <dgm:prSet presAssocID="{21B57C6C-42F8-4EF5-8F26-6AEB0CA141FF}" presName="cycle" presStyleCnt="0"/>
      <dgm:spPr/>
    </dgm:pt>
    <dgm:pt modelId="{95020CC6-90D9-4E27-87C0-572A11C7953A}" type="pres">
      <dgm:prSet presAssocID="{21B57C6C-42F8-4EF5-8F26-6AEB0CA141FF}" presName="centerShape" presStyleCnt="0"/>
      <dgm:spPr/>
    </dgm:pt>
    <dgm:pt modelId="{7740D3A7-6F19-49D8-B92F-98868A7FFB02}" type="pres">
      <dgm:prSet presAssocID="{21B57C6C-42F8-4EF5-8F26-6AEB0CA141FF}" presName="connSite" presStyleLbl="node1" presStyleIdx="0" presStyleCnt="4"/>
      <dgm:spPr/>
    </dgm:pt>
    <dgm:pt modelId="{8ABC74E8-1E0D-402E-9644-C96AE227A41D}" type="pres">
      <dgm:prSet presAssocID="{21B57C6C-42F8-4EF5-8F26-6AEB0CA141FF}" presName="visible" presStyleLbl="node1" presStyleIdx="0" presStyleCnt="4" custScaleX="109467" custLinFactNeighborX="-14217" custLinFactNeighborY="-864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</dgm:pt>
    <dgm:pt modelId="{BB7B84DC-08ED-4ECA-B9BB-C718EBA962D5}" type="pres">
      <dgm:prSet presAssocID="{477C2509-8735-40C8-B487-ABBC933F9C8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D7290E5-3E02-4AF0-8152-D26E7C93FD5F}" type="pres">
      <dgm:prSet presAssocID="{BDCEFD14-CFFB-47DD-A84F-5D9FCE4EF74E}" presName="node" presStyleCnt="0"/>
      <dgm:spPr/>
    </dgm:pt>
    <dgm:pt modelId="{BDB1BF81-42A1-4B43-A5F2-C977522E1CCD}" type="pres">
      <dgm:prSet presAssocID="{BDCEFD14-CFFB-47DD-A84F-5D9FCE4EF74E}" presName="parentNode" presStyleLbl="node1" presStyleIdx="1" presStyleCnt="4" custScaleX="174148" custLinFactNeighborX="46431" custLinFactNeighborY="-2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8BDB-4070-4E05-8879-8680B439AE1A}" type="pres">
      <dgm:prSet presAssocID="{BDCEFD14-CFFB-47DD-A84F-5D9FCE4EF74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504DA-DDD6-4977-B653-BA75C0157D75}" type="pres">
      <dgm:prSet presAssocID="{F5FD9FBC-D49D-4354-ACFB-A4FA84D68AB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5F632D2-E614-4AC9-B15F-40687720DD60}" type="pres">
      <dgm:prSet presAssocID="{E7744D94-A40A-4B43-9C2E-29F371002313}" presName="node" presStyleCnt="0"/>
      <dgm:spPr/>
    </dgm:pt>
    <dgm:pt modelId="{E25F465C-1B62-42B9-BEB0-E5E338AA65F9}" type="pres">
      <dgm:prSet presAssocID="{E7744D94-A40A-4B43-9C2E-29F371002313}" presName="parentNode" presStyleLbl="node1" presStyleIdx="2" presStyleCnt="4" custScaleX="199658" custLinFactNeighborX="63869" custLinFactNeighborY="7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F1E61-D48C-4205-8832-1234144C0667}" type="pres">
      <dgm:prSet presAssocID="{E7744D94-A40A-4B43-9C2E-29F3710023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593E0-3392-4A17-A743-BAA0599B0AE0}" type="pres">
      <dgm:prSet presAssocID="{81233C81-04AC-44CC-9A6F-79085D9B5B8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7CC7F8E-E037-4183-80B9-DC4C69513B0B}" type="pres">
      <dgm:prSet presAssocID="{7F3DD8C3-35CB-42C4-86FB-731EE56385FA}" presName="node" presStyleCnt="0"/>
      <dgm:spPr/>
    </dgm:pt>
    <dgm:pt modelId="{ACA93D82-F9F2-41CA-BA48-3B733834C079}" type="pres">
      <dgm:prSet presAssocID="{7F3DD8C3-35CB-42C4-86FB-731EE56385FA}" presName="parentNode" presStyleLbl="node1" presStyleIdx="3" presStyleCnt="4" custScaleX="171645" custLinFactNeighborX="54140" custLinFactNeighborY="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1079-DDE2-4A8C-9DBF-23D2438D8EA4}" type="pres">
      <dgm:prSet presAssocID="{7F3DD8C3-35CB-42C4-86FB-731EE56385F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A8565-7DC0-4331-A278-22CC8508956F}" type="presOf" srcId="{7F3DD8C3-35CB-42C4-86FB-731EE56385FA}" destId="{ACA93D82-F9F2-41CA-BA48-3B733834C079}" srcOrd="0" destOrd="0" presId="urn:microsoft.com/office/officeart/2005/8/layout/radial2"/>
    <dgm:cxn modelId="{71568B6E-C593-4689-8FD4-702EA2A83BCD}" type="presOf" srcId="{BDCEFD14-CFFB-47DD-A84F-5D9FCE4EF74E}" destId="{BDB1BF81-42A1-4B43-A5F2-C977522E1CCD}" srcOrd="0" destOrd="0" presId="urn:microsoft.com/office/officeart/2005/8/layout/radial2"/>
    <dgm:cxn modelId="{0A841549-DBD8-455C-B700-A64EF8837737}" type="presOf" srcId="{477C2509-8735-40C8-B487-ABBC933F9C84}" destId="{BB7B84DC-08ED-4ECA-B9BB-C718EBA962D5}" srcOrd="0" destOrd="0" presId="urn:microsoft.com/office/officeart/2005/8/layout/radial2"/>
    <dgm:cxn modelId="{3F77CA3D-BFC0-49A9-878C-8CC48E6A7828}" srcId="{21B57C6C-42F8-4EF5-8F26-6AEB0CA141FF}" destId="{E7744D94-A40A-4B43-9C2E-29F371002313}" srcOrd="1" destOrd="0" parTransId="{F5FD9FBC-D49D-4354-ACFB-A4FA84D68ABD}" sibTransId="{0A81874A-9170-42D0-8C28-96C2E366D389}"/>
    <dgm:cxn modelId="{3B165057-C4A0-4873-BBCC-15D63C218C58}" type="presOf" srcId="{E7744D94-A40A-4B43-9C2E-29F371002313}" destId="{E25F465C-1B62-42B9-BEB0-E5E338AA65F9}" srcOrd="0" destOrd="0" presId="urn:microsoft.com/office/officeart/2005/8/layout/radial2"/>
    <dgm:cxn modelId="{835C94E3-7DE6-4851-97F8-D7F70C9C73E2}" type="presOf" srcId="{21B57C6C-42F8-4EF5-8F26-6AEB0CA141FF}" destId="{419B60EA-A608-48E2-8A68-016F379F94F0}" srcOrd="0" destOrd="0" presId="urn:microsoft.com/office/officeart/2005/8/layout/radial2"/>
    <dgm:cxn modelId="{187D678D-6A49-48AF-B508-B85E56480396}" type="presOf" srcId="{F5FD9FBC-D49D-4354-ACFB-A4FA84D68ABD}" destId="{C6C504DA-DDD6-4977-B653-BA75C0157D75}" srcOrd="0" destOrd="0" presId="urn:microsoft.com/office/officeart/2005/8/layout/radial2"/>
    <dgm:cxn modelId="{6E26653A-F0A6-41C0-A621-7BCF2302030E}" type="presOf" srcId="{81233C81-04AC-44CC-9A6F-79085D9B5B88}" destId="{CA1593E0-3392-4A17-A743-BAA0599B0AE0}" srcOrd="0" destOrd="0" presId="urn:microsoft.com/office/officeart/2005/8/layout/radial2"/>
    <dgm:cxn modelId="{916E13BF-5C40-4814-94D9-D36F1C289687}" srcId="{21B57C6C-42F8-4EF5-8F26-6AEB0CA141FF}" destId="{7F3DD8C3-35CB-42C4-86FB-731EE56385FA}" srcOrd="2" destOrd="0" parTransId="{81233C81-04AC-44CC-9A6F-79085D9B5B88}" sibTransId="{878C2188-234F-4039-8701-191FAAABD59F}"/>
    <dgm:cxn modelId="{8D01F717-BD21-4887-B050-CC307245865E}" srcId="{21B57C6C-42F8-4EF5-8F26-6AEB0CA141FF}" destId="{BDCEFD14-CFFB-47DD-A84F-5D9FCE4EF74E}" srcOrd="0" destOrd="0" parTransId="{477C2509-8735-40C8-B487-ABBC933F9C84}" sibTransId="{E7842FF0-B227-49FC-BBB1-53856136FE86}"/>
    <dgm:cxn modelId="{51AC9A79-75CA-46D5-9622-E253C520B595}" type="presParOf" srcId="{419B60EA-A608-48E2-8A68-016F379F94F0}" destId="{0A9DA477-534F-4E40-94F7-1275BFFAE427}" srcOrd="0" destOrd="0" presId="urn:microsoft.com/office/officeart/2005/8/layout/radial2"/>
    <dgm:cxn modelId="{2C702455-4556-4A38-B1DE-E808DDF06742}" type="presParOf" srcId="{0A9DA477-534F-4E40-94F7-1275BFFAE427}" destId="{95020CC6-90D9-4E27-87C0-572A11C7953A}" srcOrd="0" destOrd="0" presId="urn:microsoft.com/office/officeart/2005/8/layout/radial2"/>
    <dgm:cxn modelId="{8A4EE102-E0E3-4E3C-AD9E-E0758305D0E1}" type="presParOf" srcId="{95020CC6-90D9-4E27-87C0-572A11C7953A}" destId="{7740D3A7-6F19-49D8-B92F-98868A7FFB02}" srcOrd="0" destOrd="0" presId="urn:microsoft.com/office/officeart/2005/8/layout/radial2"/>
    <dgm:cxn modelId="{3154AB87-F3D9-4699-B7CB-304B9FBB03AF}" type="presParOf" srcId="{95020CC6-90D9-4E27-87C0-572A11C7953A}" destId="{8ABC74E8-1E0D-402E-9644-C96AE227A41D}" srcOrd="1" destOrd="0" presId="urn:microsoft.com/office/officeart/2005/8/layout/radial2"/>
    <dgm:cxn modelId="{0915037E-C1D9-41DC-B1AF-0EC361974EB8}" type="presParOf" srcId="{0A9DA477-534F-4E40-94F7-1275BFFAE427}" destId="{BB7B84DC-08ED-4ECA-B9BB-C718EBA962D5}" srcOrd="1" destOrd="0" presId="urn:microsoft.com/office/officeart/2005/8/layout/radial2"/>
    <dgm:cxn modelId="{82481116-E0C7-44EB-89CD-24591BB04F10}" type="presParOf" srcId="{0A9DA477-534F-4E40-94F7-1275BFFAE427}" destId="{FD7290E5-3E02-4AF0-8152-D26E7C93FD5F}" srcOrd="2" destOrd="0" presId="urn:microsoft.com/office/officeart/2005/8/layout/radial2"/>
    <dgm:cxn modelId="{4D3CC760-8261-42E3-B7EB-823FB0092449}" type="presParOf" srcId="{FD7290E5-3E02-4AF0-8152-D26E7C93FD5F}" destId="{BDB1BF81-42A1-4B43-A5F2-C977522E1CCD}" srcOrd="0" destOrd="0" presId="urn:microsoft.com/office/officeart/2005/8/layout/radial2"/>
    <dgm:cxn modelId="{781DA4DE-B7D3-495E-AF77-6E6993B1AD2E}" type="presParOf" srcId="{FD7290E5-3E02-4AF0-8152-D26E7C93FD5F}" destId="{D5FA8BDB-4070-4E05-8879-8680B439AE1A}" srcOrd="1" destOrd="0" presId="urn:microsoft.com/office/officeart/2005/8/layout/radial2"/>
    <dgm:cxn modelId="{CE932A78-EA63-43BF-B20A-45187F6E2E01}" type="presParOf" srcId="{0A9DA477-534F-4E40-94F7-1275BFFAE427}" destId="{C6C504DA-DDD6-4977-B653-BA75C0157D75}" srcOrd="3" destOrd="0" presId="urn:microsoft.com/office/officeart/2005/8/layout/radial2"/>
    <dgm:cxn modelId="{1EBD774E-ED48-4200-86C6-39530469C526}" type="presParOf" srcId="{0A9DA477-534F-4E40-94F7-1275BFFAE427}" destId="{E5F632D2-E614-4AC9-B15F-40687720DD60}" srcOrd="4" destOrd="0" presId="urn:microsoft.com/office/officeart/2005/8/layout/radial2"/>
    <dgm:cxn modelId="{738536A6-2517-4DCF-88ED-2261F3E05543}" type="presParOf" srcId="{E5F632D2-E614-4AC9-B15F-40687720DD60}" destId="{E25F465C-1B62-42B9-BEB0-E5E338AA65F9}" srcOrd="0" destOrd="0" presId="urn:microsoft.com/office/officeart/2005/8/layout/radial2"/>
    <dgm:cxn modelId="{084BB0D5-917E-41E9-8268-59CBA17AE712}" type="presParOf" srcId="{E5F632D2-E614-4AC9-B15F-40687720DD60}" destId="{522F1E61-D48C-4205-8832-1234144C0667}" srcOrd="1" destOrd="0" presId="urn:microsoft.com/office/officeart/2005/8/layout/radial2"/>
    <dgm:cxn modelId="{94E69709-C337-4550-B488-0C1E022C75FA}" type="presParOf" srcId="{0A9DA477-534F-4E40-94F7-1275BFFAE427}" destId="{CA1593E0-3392-4A17-A743-BAA0599B0AE0}" srcOrd="5" destOrd="0" presId="urn:microsoft.com/office/officeart/2005/8/layout/radial2"/>
    <dgm:cxn modelId="{40508D8F-C079-4048-9B71-E6155384EB1A}" type="presParOf" srcId="{0A9DA477-534F-4E40-94F7-1275BFFAE427}" destId="{C7CC7F8E-E037-4183-80B9-DC4C69513B0B}" srcOrd="6" destOrd="0" presId="urn:microsoft.com/office/officeart/2005/8/layout/radial2"/>
    <dgm:cxn modelId="{7851A2BB-D46B-41AE-A8F7-7D554FD9C8F3}" type="presParOf" srcId="{C7CC7F8E-E037-4183-80B9-DC4C69513B0B}" destId="{ACA93D82-F9F2-41CA-BA48-3B733834C079}" srcOrd="0" destOrd="0" presId="urn:microsoft.com/office/officeart/2005/8/layout/radial2"/>
    <dgm:cxn modelId="{352F637A-66E5-47EC-A4CE-76C743ABFA59}" type="presParOf" srcId="{C7CC7F8E-E037-4183-80B9-DC4C69513B0B}" destId="{E6C01079-DDE2-4A8C-9DBF-23D2438D8E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2D03B3-74AE-4BDC-90F0-4A60E33AB83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CC244-9A38-4380-8A48-705781D299AD}">
      <dgm:prSet phldrT="[Текст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Необходимость осмысления требований ФГОС для достижения нового качества образования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2C409E17-6B13-4410-94E4-53D3F6327E51}" type="parTrans" cxnId="{C7A59A9C-1350-4D32-9C38-1F478EF8EBCD}">
      <dgm:prSet/>
      <dgm:spPr/>
      <dgm:t>
        <a:bodyPr/>
        <a:lstStyle/>
        <a:p>
          <a:endParaRPr lang="ru-RU"/>
        </a:p>
      </dgm:t>
    </dgm:pt>
    <dgm:pt modelId="{DE9DA33D-3E2C-4294-A0A7-404AA399E91A}" type="sibTrans" cxnId="{C7A59A9C-1350-4D32-9C38-1F478EF8EBCD}">
      <dgm:prSet/>
      <dgm:spPr/>
      <dgm:t>
        <a:bodyPr/>
        <a:lstStyle/>
        <a:p>
          <a:endParaRPr lang="ru-RU"/>
        </a:p>
      </dgm:t>
    </dgm:pt>
    <dgm:pt modelId="{B1EA6E39-8277-4906-83C0-F7C1C2FA7AF9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Разработка методических материалов, сопровождающих процесс введения ФГОС</a:t>
          </a:r>
          <a:endParaRPr lang="ru-RU" sz="1600" b="1" dirty="0"/>
        </a:p>
      </dgm:t>
    </dgm:pt>
    <dgm:pt modelId="{7AB456A2-84BD-4BE2-A664-3506B65020CC}" type="parTrans" cxnId="{E1C02AC4-D66F-4B0F-8481-CFE0B9D5719E}">
      <dgm:prSet/>
      <dgm:spPr/>
      <dgm:t>
        <a:bodyPr/>
        <a:lstStyle/>
        <a:p>
          <a:endParaRPr lang="ru-RU"/>
        </a:p>
      </dgm:t>
    </dgm:pt>
    <dgm:pt modelId="{E971714B-901E-4054-9BC6-0BC25403D0F9}" type="sibTrans" cxnId="{E1C02AC4-D66F-4B0F-8481-CFE0B9D5719E}">
      <dgm:prSet/>
      <dgm:spPr/>
      <dgm:t>
        <a:bodyPr/>
        <a:lstStyle/>
        <a:p>
          <a:endParaRPr lang="ru-RU"/>
        </a:p>
      </dgm:t>
    </dgm:pt>
    <dgm:pt modelId="{DFF6D900-6DF2-4177-97D1-F2EB5D49D606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Подготовка педагогических кадров к реализации требований ФГОС</a:t>
          </a:r>
          <a:endParaRPr lang="ru-RU" sz="1600" b="1" dirty="0"/>
        </a:p>
      </dgm:t>
    </dgm:pt>
    <dgm:pt modelId="{0BDFD17A-8121-46C4-836A-00FCDA0371F3}" type="parTrans" cxnId="{067097D1-700D-4E10-8463-42C9E8E62243}">
      <dgm:prSet/>
      <dgm:spPr/>
      <dgm:t>
        <a:bodyPr/>
        <a:lstStyle/>
        <a:p>
          <a:endParaRPr lang="ru-RU"/>
        </a:p>
      </dgm:t>
    </dgm:pt>
    <dgm:pt modelId="{C267C655-2F28-4904-AF5C-7457CC2ED5ED}" type="sibTrans" cxnId="{067097D1-700D-4E10-8463-42C9E8E62243}">
      <dgm:prSet/>
      <dgm:spPr/>
      <dgm:t>
        <a:bodyPr/>
        <a:lstStyle/>
        <a:p>
          <a:endParaRPr lang="ru-RU"/>
        </a:p>
      </dgm:t>
    </dgm:pt>
    <dgm:pt modelId="{F2DDA0E2-2BFA-4F9B-B517-01A4D82B0E5F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Мотивационный компонент</a:t>
          </a:r>
          <a:endParaRPr lang="ru-RU" sz="1400" b="1" dirty="0"/>
        </a:p>
      </dgm:t>
    </dgm:pt>
    <dgm:pt modelId="{A9FF7731-C7F0-477F-95C1-27C3767C9289}" type="parTrans" cxnId="{605143AD-956C-4591-9BD3-9690B9ED1108}">
      <dgm:prSet/>
      <dgm:spPr/>
      <dgm:t>
        <a:bodyPr/>
        <a:lstStyle/>
        <a:p>
          <a:endParaRPr lang="ru-RU"/>
        </a:p>
      </dgm:t>
    </dgm:pt>
    <dgm:pt modelId="{3C7C4F69-FA37-42F1-9B8B-A171A37A6861}" type="sibTrans" cxnId="{605143AD-956C-4591-9BD3-9690B9ED1108}">
      <dgm:prSet/>
      <dgm:spPr/>
      <dgm:t>
        <a:bodyPr/>
        <a:lstStyle/>
        <a:p>
          <a:endParaRPr lang="ru-RU"/>
        </a:p>
      </dgm:t>
    </dgm:pt>
    <dgm:pt modelId="{13E6F163-4898-485E-91CB-2E591F059619}">
      <dgm:prSet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dirty="0" smtClean="0"/>
            <a:t>Познавательный компонент</a:t>
          </a:r>
          <a:endParaRPr lang="ru-RU" sz="1400" b="1" dirty="0"/>
        </a:p>
      </dgm:t>
    </dgm:pt>
    <dgm:pt modelId="{B197E2E8-FA56-4365-8A52-8A227617B380}" type="parTrans" cxnId="{7FEABBEE-4927-4874-83E0-1F742BCC5C7A}">
      <dgm:prSet/>
      <dgm:spPr/>
      <dgm:t>
        <a:bodyPr/>
        <a:lstStyle/>
        <a:p>
          <a:endParaRPr lang="ru-RU"/>
        </a:p>
      </dgm:t>
    </dgm:pt>
    <dgm:pt modelId="{743CDFF0-21C5-4903-90FC-70951FCB13E7}" type="sibTrans" cxnId="{7FEABBEE-4927-4874-83E0-1F742BCC5C7A}">
      <dgm:prSet/>
      <dgm:spPr/>
      <dgm:t>
        <a:bodyPr/>
        <a:lstStyle/>
        <a:p>
          <a:endParaRPr lang="ru-RU"/>
        </a:p>
      </dgm:t>
    </dgm:pt>
    <dgm:pt modelId="{A2DE3E98-3789-49D6-A7D8-9F4D4B3C363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Эмоциональный компонент</a:t>
          </a:r>
          <a:endParaRPr lang="ru-RU" sz="1400" b="1" dirty="0"/>
        </a:p>
      </dgm:t>
    </dgm:pt>
    <dgm:pt modelId="{64967EB5-4310-4B4D-AAFD-F652CE82CD8C}" type="parTrans" cxnId="{B16E1AAE-0D45-4167-8037-4F6DD14D0AC0}">
      <dgm:prSet/>
      <dgm:spPr/>
      <dgm:t>
        <a:bodyPr/>
        <a:lstStyle/>
        <a:p>
          <a:endParaRPr lang="ru-RU"/>
        </a:p>
      </dgm:t>
    </dgm:pt>
    <dgm:pt modelId="{8021199A-A930-4822-98D0-F33971106057}" type="sibTrans" cxnId="{B16E1AAE-0D45-4167-8037-4F6DD14D0AC0}">
      <dgm:prSet/>
      <dgm:spPr/>
      <dgm:t>
        <a:bodyPr/>
        <a:lstStyle/>
        <a:p>
          <a:endParaRPr lang="ru-RU"/>
        </a:p>
      </dgm:t>
    </dgm:pt>
    <dgm:pt modelId="{1D61E50C-4117-4A93-8984-05B2512D95FA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Знание содержания ФГОС и  методических материалов</a:t>
          </a:r>
          <a:endParaRPr lang="ru-RU" sz="1400" dirty="0"/>
        </a:p>
      </dgm:t>
    </dgm:pt>
    <dgm:pt modelId="{89A8C92B-F054-421F-9C2B-6EFE50DE3FFF}" type="parTrans" cxnId="{0B697298-B018-4C9B-910B-AE4C9C6DAA8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E1EB0EE7-38A2-44E6-8E43-09457A19952C}" type="sibTrans" cxnId="{0B697298-B018-4C9B-910B-AE4C9C6DAA8D}">
      <dgm:prSet/>
      <dgm:spPr/>
      <dgm:t>
        <a:bodyPr/>
        <a:lstStyle/>
        <a:p>
          <a:endParaRPr lang="ru-RU"/>
        </a:p>
      </dgm:t>
    </dgm:pt>
    <dgm:pt modelId="{4BA78AA7-518A-4DB2-9995-1E15585B3C07}">
      <dgm:prSet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/>
            <a:t>Владение  активными методами и формами деятельности по реализации ФГОС</a:t>
          </a:r>
          <a:endParaRPr lang="ru-RU" sz="1400" dirty="0"/>
        </a:p>
      </dgm:t>
    </dgm:pt>
    <dgm:pt modelId="{A8E09B08-9152-4771-A06E-256B92E6B2AA}" type="parTrans" cxnId="{673CACF8-9C50-49FC-9223-AAFB90E5DEDD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C8A8CFA2-EE78-45ED-83F3-EC4291951198}" type="sibTrans" cxnId="{673CACF8-9C50-49FC-9223-AAFB90E5DEDD}">
      <dgm:prSet/>
      <dgm:spPr/>
      <dgm:t>
        <a:bodyPr/>
        <a:lstStyle/>
        <a:p>
          <a:endParaRPr lang="ru-RU"/>
        </a:p>
      </dgm:t>
    </dgm:pt>
    <dgm:pt modelId="{9C03C714-C832-4DFC-AAFD-7E27CFCFA7C9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Осознание ценности знаний содержания ФГОС и методических материалов</a:t>
          </a:r>
          <a:endParaRPr lang="ru-RU" sz="1400" dirty="0"/>
        </a:p>
      </dgm:t>
    </dgm:pt>
    <dgm:pt modelId="{B73E682C-9D5E-43B6-8D70-CC63609BFB19}" type="parTrans" cxnId="{B9105DC8-3D9F-4C0D-86EA-0C4F482D617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9CDD295-8F29-4149-8153-E68C1B1DEB9E}" type="sibTrans" cxnId="{B9105DC8-3D9F-4C0D-86EA-0C4F482D6171}">
      <dgm:prSet/>
      <dgm:spPr/>
      <dgm:t>
        <a:bodyPr/>
        <a:lstStyle/>
        <a:p>
          <a:endParaRPr lang="ru-RU"/>
        </a:p>
      </dgm:t>
    </dgm:pt>
    <dgm:pt modelId="{7E1F5FC9-C6B8-45AD-AA5A-662931115A8E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Удовлетворенность деятельностью по реализации ФГОС</a:t>
          </a:r>
          <a:endParaRPr lang="ru-RU" sz="1400" dirty="0"/>
        </a:p>
      </dgm:t>
    </dgm:pt>
    <dgm:pt modelId="{AC164C77-6421-4D73-A8F7-D60CCB28E648}" type="parTrans" cxnId="{25F13143-EE63-4F6D-8284-AE54267808E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A8D6034-AF2B-4FD1-8D79-E125BA53CCFA}" type="sibTrans" cxnId="{25F13143-EE63-4F6D-8284-AE54267808EB}">
      <dgm:prSet/>
      <dgm:spPr/>
      <dgm:t>
        <a:bodyPr/>
        <a:lstStyle/>
        <a:p>
          <a:endParaRPr lang="ru-RU"/>
        </a:p>
      </dgm:t>
    </dgm:pt>
    <dgm:pt modelId="{E94D52E9-962A-4194-85B9-A1F7F0FF9AA3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Интерес к проблеме реализации ФГОС</a:t>
          </a:r>
          <a:endParaRPr lang="ru-RU" dirty="0"/>
        </a:p>
      </dgm:t>
    </dgm:pt>
    <dgm:pt modelId="{60D6743B-AC75-46CB-9313-F5601A9C2781}" type="parTrans" cxnId="{EC69CF5B-36E6-473C-A14C-A774A4ABB47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2FF18D4-ADCA-431B-983E-211206E8B034}" type="sibTrans" cxnId="{EC69CF5B-36E6-473C-A14C-A774A4ABB47F}">
      <dgm:prSet/>
      <dgm:spPr/>
      <dgm:t>
        <a:bodyPr/>
        <a:lstStyle/>
        <a:p>
          <a:endParaRPr lang="ru-RU"/>
        </a:p>
      </dgm:t>
    </dgm:pt>
    <dgm:pt modelId="{57AA7023-55C5-438A-8AA4-9ABC9418DDCA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Наличие мотива достижения целей ФГОС, повышения квалификации</a:t>
          </a:r>
          <a:endParaRPr lang="ru-RU" dirty="0"/>
        </a:p>
      </dgm:t>
    </dgm:pt>
    <dgm:pt modelId="{C61B934F-386F-444E-BF86-80466C940FD2}" type="parTrans" cxnId="{011B2516-EB60-49F7-B496-BADA6400477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33B27EA-8142-4726-BAB0-D42F5B5BF32A}" type="sibTrans" cxnId="{011B2516-EB60-49F7-B496-BADA64004776}">
      <dgm:prSet/>
      <dgm:spPr/>
      <dgm:t>
        <a:bodyPr/>
        <a:lstStyle/>
        <a:p>
          <a:endParaRPr lang="ru-RU"/>
        </a:p>
      </dgm:t>
    </dgm:pt>
    <dgm:pt modelId="{0AA92E2E-E8BC-45F0-8991-297E8F09033F}" type="pres">
      <dgm:prSet presAssocID="{1D2D03B3-74AE-4BDC-90F0-4A60E33AB8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D00FEA-BCC7-401E-99A8-75DA93DD18C6}" type="pres">
      <dgm:prSet presAssocID="{7F1CC244-9A38-4380-8A48-705781D299AD}" presName="hierRoot1" presStyleCnt="0">
        <dgm:presLayoutVars>
          <dgm:hierBranch val="init"/>
        </dgm:presLayoutVars>
      </dgm:prSet>
      <dgm:spPr/>
    </dgm:pt>
    <dgm:pt modelId="{85CF63BD-DD22-4586-9E8F-EF11391371C3}" type="pres">
      <dgm:prSet presAssocID="{7F1CC244-9A38-4380-8A48-705781D299AD}" presName="rootComposite1" presStyleCnt="0"/>
      <dgm:spPr/>
    </dgm:pt>
    <dgm:pt modelId="{6FB7DBE2-BBCC-488E-B759-7CF4670D809A}" type="pres">
      <dgm:prSet presAssocID="{7F1CC244-9A38-4380-8A48-705781D299AD}" presName="rootText1" presStyleLbl="node0" presStyleIdx="0" presStyleCnt="1" custScaleX="691329" custScaleY="234861" custLinFactNeighborX="63148" custLinFactNeighborY="-27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6C2D7-20A1-4172-AA87-2EDC781F6E69}" type="pres">
      <dgm:prSet presAssocID="{7F1CC244-9A38-4380-8A48-705781D299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8DB9FA-2EB0-44DD-B940-F7523262DA30}" type="pres">
      <dgm:prSet presAssocID="{7F1CC244-9A38-4380-8A48-705781D299AD}" presName="hierChild2" presStyleCnt="0"/>
      <dgm:spPr/>
    </dgm:pt>
    <dgm:pt modelId="{D6776F3A-A72B-4C89-9B6E-09834C1D9C90}" type="pres">
      <dgm:prSet presAssocID="{7AB456A2-84BD-4BE2-A664-3506B65020C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402F2F9-F0AB-4C3F-B912-2E0F0CD49DCB}" type="pres">
      <dgm:prSet presAssocID="{B1EA6E39-8277-4906-83C0-F7C1C2FA7AF9}" presName="hierRoot2" presStyleCnt="0">
        <dgm:presLayoutVars>
          <dgm:hierBranch val="init"/>
        </dgm:presLayoutVars>
      </dgm:prSet>
      <dgm:spPr/>
    </dgm:pt>
    <dgm:pt modelId="{B7DCB714-48BF-4F70-82EE-2740793B4F7B}" type="pres">
      <dgm:prSet presAssocID="{B1EA6E39-8277-4906-83C0-F7C1C2FA7AF9}" presName="rootComposite" presStyleCnt="0"/>
      <dgm:spPr/>
    </dgm:pt>
    <dgm:pt modelId="{2B2AACE8-0A11-43FD-A80D-CECBE6D7B961}" type="pres">
      <dgm:prSet presAssocID="{B1EA6E39-8277-4906-83C0-F7C1C2FA7AF9}" presName="rootText" presStyleLbl="node2" presStyleIdx="0" presStyleCnt="2" custScaleX="389626" custScaleY="184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4B3AA-DEED-42B7-A13B-6B56B86AB13F}" type="pres">
      <dgm:prSet presAssocID="{B1EA6E39-8277-4906-83C0-F7C1C2FA7AF9}" presName="rootConnector" presStyleLbl="node2" presStyleIdx="0" presStyleCnt="2"/>
      <dgm:spPr/>
      <dgm:t>
        <a:bodyPr/>
        <a:lstStyle/>
        <a:p>
          <a:endParaRPr lang="ru-RU"/>
        </a:p>
      </dgm:t>
    </dgm:pt>
    <dgm:pt modelId="{F3F4C853-E04E-4DAD-9B1C-18DBF145A8BB}" type="pres">
      <dgm:prSet presAssocID="{B1EA6E39-8277-4906-83C0-F7C1C2FA7AF9}" presName="hierChild4" presStyleCnt="0"/>
      <dgm:spPr/>
    </dgm:pt>
    <dgm:pt modelId="{B003C477-010B-4D5D-97A0-430EBB5D1083}" type="pres">
      <dgm:prSet presAssocID="{B1EA6E39-8277-4906-83C0-F7C1C2FA7AF9}" presName="hierChild5" presStyleCnt="0"/>
      <dgm:spPr/>
    </dgm:pt>
    <dgm:pt modelId="{DE7C6232-AE96-412E-B7F8-598D77B0FCB7}" type="pres">
      <dgm:prSet presAssocID="{0BDFD17A-8121-46C4-836A-00FCDA0371F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6BEAC1F-80F0-4A86-8B96-44C28FDB2DE4}" type="pres">
      <dgm:prSet presAssocID="{DFF6D900-6DF2-4177-97D1-F2EB5D49D606}" presName="hierRoot2" presStyleCnt="0">
        <dgm:presLayoutVars>
          <dgm:hierBranch val="init"/>
        </dgm:presLayoutVars>
      </dgm:prSet>
      <dgm:spPr/>
    </dgm:pt>
    <dgm:pt modelId="{D23CDA38-D667-4085-9C3C-31293133219C}" type="pres">
      <dgm:prSet presAssocID="{DFF6D900-6DF2-4177-97D1-F2EB5D49D606}" presName="rootComposite" presStyleCnt="0"/>
      <dgm:spPr/>
    </dgm:pt>
    <dgm:pt modelId="{026D2F3B-4C4B-48CC-A8C1-E76B44EF297A}" type="pres">
      <dgm:prSet presAssocID="{DFF6D900-6DF2-4177-97D1-F2EB5D49D606}" presName="rootText" presStyleLbl="node2" presStyleIdx="1" presStyleCnt="2" custScaleX="517300" custScaleY="161244" custLinFactNeighborX="44447" custLinFactNeighborY="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CF2DD-6835-4C07-895E-BF7542267595}" type="pres">
      <dgm:prSet presAssocID="{DFF6D900-6DF2-4177-97D1-F2EB5D49D606}" presName="rootConnector" presStyleLbl="node2" presStyleIdx="1" presStyleCnt="2"/>
      <dgm:spPr/>
      <dgm:t>
        <a:bodyPr/>
        <a:lstStyle/>
        <a:p>
          <a:endParaRPr lang="ru-RU"/>
        </a:p>
      </dgm:t>
    </dgm:pt>
    <dgm:pt modelId="{0A02640E-2207-44B8-B591-B2237ABB8851}" type="pres">
      <dgm:prSet presAssocID="{DFF6D900-6DF2-4177-97D1-F2EB5D49D606}" presName="hierChild4" presStyleCnt="0"/>
      <dgm:spPr/>
    </dgm:pt>
    <dgm:pt modelId="{17C3D7BD-7CF7-4AE9-B83A-DC4788518822}" type="pres">
      <dgm:prSet presAssocID="{B197E2E8-FA56-4365-8A52-8A227617B38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9C4576DA-7039-4526-A3A4-D65A5F9C8B2B}" type="pres">
      <dgm:prSet presAssocID="{13E6F163-4898-485E-91CB-2E591F059619}" presName="hierRoot2" presStyleCnt="0">
        <dgm:presLayoutVars>
          <dgm:hierBranch val="init"/>
        </dgm:presLayoutVars>
      </dgm:prSet>
      <dgm:spPr/>
    </dgm:pt>
    <dgm:pt modelId="{0922D1BA-90E9-4C89-8AEA-B5701C8EE28C}" type="pres">
      <dgm:prSet presAssocID="{13E6F163-4898-485E-91CB-2E591F059619}" presName="rootComposite" presStyleCnt="0"/>
      <dgm:spPr/>
    </dgm:pt>
    <dgm:pt modelId="{3C2851F3-7BEA-4DDA-9039-6810965C5A7B}" type="pres">
      <dgm:prSet presAssocID="{13E6F163-4898-485E-91CB-2E591F059619}" presName="rootText" presStyleLbl="node3" presStyleIdx="0" presStyleCnt="3" custScaleX="275016" custScaleY="16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FF4A2-72EF-480D-91B2-B5103EFF189D}" type="pres">
      <dgm:prSet presAssocID="{13E6F163-4898-485E-91CB-2E591F059619}" presName="rootConnector" presStyleLbl="node3" presStyleIdx="0" presStyleCnt="3"/>
      <dgm:spPr/>
      <dgm:t>
        <a:bodyPr/>
        <a:lstStyle/>
        <a:p>
          <a:endParaRPr lang="ru-RU"/>
        </a:p>
      </dgm:t>
    </dgm:pt>
    <dgm:pt modelId="{A4C68DC9-86B6-4496-9C66-7D021E2D916C}" type="pres">
      <dgm:prSet presAssocID="{13E6F163-4898-485E-91CB-2E591F059619}" presName="hierChild4" presStyleCnt="0"/>
      <dgm:spPr/>
    </dgm:pt>
    <dgm:pt modelId="{238C5535-8DF4-495A-A5D6-62AE6CE3970C}" type="pres">
      <dgm:prSet presAssocID="{89A8C92B-F054-421F-9C2B-6EFE50DE3FFF}" presName="Name37" presStyleLbl="parChTrans1D4" presStyleIdx="0" presStyleCnt="6"/>
      <dgm:spPr/>
      <dgm:t>
        <a:bodyPr/>
        <a:lstStyle/>
        <a:p>
          <a:endParaRPr lang="ru-RU"/>
        </a:p>
      </dgm:t>
    </dgm:pt>
    <dgm:pt modelId="{D62CA46B-EF4D-4406-8ABB-5F300DEC6CB9}" type="pres">
      <dgm:prSet presAssocID="{1D61E50C-4117-4A93-8984-05B2512D95FA}" presName="hierRoot2" presStyleCnt="0">
        <dgm:presLayoutVars>
          <dgm:hierBranch val="init"/>
        </dgm:presLayoutVars>
      </dgm:prSet>
      <dgm:spPr/>
    </dgm:pt>
    <dgm:pt modelId="{604F6B2D-B5D5-4C75-8EEC-C95909B7F71A}" type="pres">
      <dgm:prSet presAssocID="{1D61E50C-4117-4A93-8984-05B2512D95FA}" presName="rootComposite" presStyleCnt="0"/>
      <dgm:spPr/>
    </dgm:pt>
    <dgm:pt modelId="{16C58B57-2F42-478A-80EC-83CBEE6A1A57}" type="pres">
      <dgm:prSet presAssocID="{1D61E50C-4117-4A93-8984-05B2512D95FA}" presName="rootText" presStyleLbl="node4" presStyleIdx="0" presStyleCnt="6" custScaleX="248013" custScaleY="219786" custLinFactNeighborX="-24947" custLinFactNeighborY="-11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084EE-9F4F-4A6A-B0A3-60760B06B9B6}" type="pres">
      <dgm:prSet presAssocID="{1D61E50C-4117-4A93-8984-05B2512D95FA}" presName="rootConnector" presStyleLbl="node4" presStyleIdx="0" presStyleCnt="6"/>
      <dgm:spPr/>
      <dgm:t>
        <a:bodyPr/>
        <a:lstStyle/>
        <a:p>
          <a:endParaRPr lang="ru-RU"/>
        </a:p>
      </dgm:t>
    </dgm:pt>
    <dgm:pt modelId="{F60FE580-807B-4D16-B5E1-D3600BD708CA}" type="pres">
      <dgm:prSet presAssocID="{1D61E50C-4117-4A93-8984-05B2512D95FA}" presName="hierChild4" presStyleCnt="0"/>
      <dgm:spPr/>
    </dgm:pt>
    <dgm:pt modelId="{F5A565A5-FF77-4E89-9476-0F9DFF3CD14E}" type="pres">
      <dgm:prSet presAssocID="{1D61E50C-4117-4A93-8984-05B2512D95FA}" presName="hierChild5" presStyleCnt="0"/>
      <dgm:spPr/>
    </dgm:pt>
    <dgm:pt modelId="{7FFA52BC-9665-492D-B3FF-444D54654A44}" type="pres">
      <dgm:prSet presAssocID="{A8E09B08-9152-4771-A06E-256B92E6B2AA}" presName="Name37" presStyleLbl="parChTrans1D4" presStyleIdx="1" presStyleCnt="6"/>
      <dgm:spPr/>
      <dgm:t>
        <a:bodyPr/>
        <a:lstStyle/>
        <a:p>
          <a:endParaRPr lang="ru-RU"/>
        </a:p>
      </dgm:t>
    </dgm:pt>
    <dgm:pt modelId="{ED9796B1-3B98-4D50-8B72-EDA3C24A6DA8}" type="pres">
      <dgm:prSet presAssocID="{4BA78AA7-518A-4DB2-9995-1E15585B3C07}" presName="hierRoot2" presStyleCnt="0">
        <dgm:presLayoutVars>
          <dgm:hierBranch val="init"/>
        </dgm:presLayoutVars>
      </dgm:prSet>
      <dgm:spPr/>
    </dgm:pt>
    <dgm:pt modelId="{AC8A2FE5-3DC7-4394-B1F5-E3606B9AAA5D}" type="pres">
      <dgm:prSet presAssocID="{4BA78AA7-518A-4DB2-9995-1E15585B3C07}" presName="rootComposite" presStyleCnt="0"/>
      <dgm:spPr/>
    </dgm:pt>
    <dgm:pt modelId="{038A2EBC-0E40-491D-BFCD-422CF8977877}" type="pres">
      <dgm:prSet presAssocID="{4BA78AA7-518A-4DB2-9995-1E15585B3C07}" presName="rootText" presStyleLbl="node4" presStyleIdx="1" presStyleCnt="6" custScaleX="231946" custScaleY="262752" custLinFactNeighborX="-24947" custLinFactNeighborY="-15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6F8D9-973B-4742-A944-8690FCF1E22F}" type="pres">
      <dgm:prSet presAssocID="{4BA78AA7-518A-4DB2-9995-1E15585B3C07}" presName="rootConnector" presStyleLbl="node4" presStyleIdx="1" presStyleCnt="6"/>
      <dgm:spPr/>
      <dgm:t>
        <a:bodyPr/>
        <a:lstStyle/>
        <a:p>
          <a:endParaRPr lang="ru-RU"/>
        </a:p>
      </dgm:t>
    </dgm:pt>
    <dgm:pt modelId="{AD3553C7-4BDC-4013-859F-F5B8F88A6207}" type="pres">
      <dgm:prSet presAssocID="{4BA78AA7-518A-4DB2-9995-1E15585B3C07}" presName="hierChild4" presStyleCnt="0"/>
      <dgm:spPr/>
    </dgm:pt>
    <dgm:pt modelId="{DAF875BE-5A24-43D1-9D66-540321A5F692}" type="pres">
      <dgm:prSet presAssocID="{4BA78AA7-518A-4DB2-9995-1E15585B3C07}" presName="hierChild5" presStyleCnt="0"/>
      <dgm:spPr/>
    </dgm:pt>
    <dgm:pt modelId="{7EF65752-8345-4BD7-B588-29DEE6A3A2A0}" type="pres">
      <dgm:prSet presAssocID="{13E6F163-4898-485E-91CB-2E591F059619}" presName="hierChild5" presStyleCnt="0"/>
      <dgm:spPr/>
    </dgm:pt>
    <dgm:pt modelId="{1BF3397E-F640-4CEF-94F4-7CAB8E1E85E7}" type="pres">
      <dgm:prSet presAssocID="{64967EB5-4310-4B4D-AAFD-F652CE82CD8C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E225388-ED9F-4D04-AFF2-0118F0F7DB0E}" type="pres">
      <dgm:prSet presAssocID="{A2DE3E98-3789-49D6-A7D8-9F4D4B3C363E}" presName="hierRoot2" presStyleCnt="0">
        <dgm:presLayoutVars>
          <dgm:hierBranch val="init"/>
        </dgm:presLayoutVars>
      </dgm:prSet>
      <dgm:spPr/>
    </dgm:pt>
    <dgm:pt modelId="{E97B34EF-419A-48EC-8442-BA32F0040B99}" type="pres">
      <dgm:prSet presAssocID="{A2DE3E98-3789-49D6-A7D8-9F4D4B3C363E}" presName="rootComposite" presStyleCnt="0"/>
      <dgm:spPr/>
    </dgm:pt>
    <dgm:pt modelId="{8624688B-3C78-4B57-BEBA-9D31D98308C4}" type="pres">
      <dgm:prSet presAssocID="{A2DE3E98-3789-49D6-A7D8-9F4D4B3C363E}" presName="rootText" presStyleLbl="node3" presStyleIdx="1" presStyleCnt="3" custScaleX="240719" custScaleY="166437" custLinFactNeighborX="-7690" custLinFactNeighborY="-1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A1437C-8976-4A52-B36F-592B9F4381B4}" type="pres">
      <dgm:prSet presAssocID="{A2DE3E98-3789-49D6-A7D8-9F4D4B3C363E}" presName="rootConnector" presStyleLbl="node3" presStyleIdx="1" presStyleCnt="3"/>
      <dgm:spPr/>
      <dgm:t>
        <a:bodyPr/>
        <a:lstStyle/>
        <a:p>
          <a:endParaRPr lang="ru-RU"/>
        </a:p>
      </dgm:t>
    </dgm:pt>
    <dgm:pt modelId="{A2024455-1758-499E-8CAF-DA2F698952EC}" type="pres">
      <dgm:prSet presAssocID="{A2DE3E98-3789-49D6-A7D8-9F4D4B3C363E}" presName="hierChild4" presStyleCnt="0"/>
      <dgm:spPr/>
    </dgm:pt>
    <dgm:pt modelId="{47D1D7B7-616B-46D4-AFCC-C7D24387FA6F}" type="pres">
      <dgm:prSet presAssocID="{B73E682C-9D5E-43B6-8D70-CC63609BFB19}" presName="Name37" presStyleLbl="parChTrans1D4" presStyleIdx="2" presStyleCnt="6"/>
      <dgm:spPr/>
      <dgm:t>
        <a:bodyPr/>
        <a:lstStyle/>
        <a:p>
          <a:endParaRPr lang="ru-RU"/>
        </a:p>
      </dgm:t>
    </dgm:pt>
    <dgm:pt modelId="{52EA17FE-4A21-46B5-90B8-8374E12EAAF8}" type="pres">
      <dgm:prSet presAssocID="{9C03C714-C832-4DFC-AAFD-7E27CFCFA7C9}" presName="hierRoot2" presStyleCnt="0">
        <dgm:presLayoutVars>
          <dgm:hierBranch val="init"/>
        </dgm:presLayoutVars>
      </dgm:prSet>
      <dgm:spPr/>
    </dgm:pt>
    <dgm:pt modelId="{6A6270FF-DC74-430E-B6B0-14BD3DD69BCF}" type="pres">
      <dgm:prSet presAssocID="{9C03C714-C832-4DFC-AAFD-7E27CFCFA7C9}" presName="rootComposite" presStyleCnt="0"/>
      <dgm:spPr/>
    </dgm:pt>
    <dgm:pt modelId="{31E781A5-C6DF-4693-AE51-D734890838C2}" type="pres">
      <dgm:prSet presAssocID="{9C03C714-C832-4DFC-AAFD-7E27CFCFA7C9}" presName="rootText" presStyleLbl="node4" presStyleIdx="2" presStyleCnt="6" custScaleX="234779" custScaleY="263032" custLinFactNeighborX="-18249" custLinFactNeighborY="3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3E326-BAE2-4900-A992-4AF3170B2247}" type="pres">
      <dgm:prSet presAssocID="{9C03C714-C832-4DFC-AAFD-7E27CFCFA7C9}" presName="rootConnector" presStyleLbl="node4" presStyleIdx="2" presStyleCnt="6"/>
      <dgm:spPr/>
      <dgm:t>
        <a:bodyPr/>
        <a:lstStyle/>
        <a:p>
          <a:endParaRPr lang="ru-RU"/>
        </a:p>
      </dgm:t>
    </dgm:pt>
    <dgm:pt modelId="{48C0D83F-9781-4D03-AF9E-DFB8EF705212}" type="pres">
      <dgm:prSet presAssocID="{9C03C714-C832-4DFC-AAFD-7E27CFCFA7C9}" presName="hierChild4" presStyleCnt="0"/>
      <dgm:spPr/>
    </dgm:pt>
    <dgm:pt modelId="{DA4245FB-B43E-4AED-B583-98713AC7916B}" type="pres">
      <dgm:prSet presAssocID="{9C03C714-C832-4DFC-AAFD-7E27CFCFA7C9}" presName="hierChild5" presStyleCnt="0"/>
      <dgm:spPr/>
    </dgm:pt>
    <dgm:pt modelId="{43E6E704-D6D7-44FB-BFCC-EB953D931535}" type="pres">
      <dgm:prSet presAssocID="{AC164C77-6421-4D73-A8F7-D60CCB28E648}" presName="Name37" presStyleLbl="parChTrans1D4" presStyleIdx="3" presStyleCnt="6"/>
      <dgm:spPr/>
      <dgm:t>
        <a:bodyPr/>
        <a:lstStyle/>
        <a:p>
          <a:endParaRPr lang="ru-RU"/>
        </a:p>
      </dgm:t>
    </dgm:pt>
    <dgm:pt modelId="{778051D7-ED90-4611-B6A1-62BB805EFF7B}" type="pres">
      <dgm:prSet presAssocID="{7E1F5FC9-C6B8-45AD-AA5A-662931115A8E}" presName="hierRoot2" presStyleCnt="0">
        <dgm:presLayoutVars>
          <dgm:hierBranch val="init"/>
        </dgm:presLayoutVars>
      </dgm:prSet>
      <dgm:spPr/>
    </dgm:pt>
    <dgm:pt modelId="{AE4D3724-DA2D-4ED2-BDC7-AF93F492F327}" type="pres">
      <dgm:prSet presAssocID="{7E1F5FC9-C6B8-45AD-AA5A-662931115A8E}" presName="rootComposite" presStyleCnt="0"/>
      <dgm:spPr/>
    </dgm:pt>
    <dgm:pt modelId="{E2D23FA0-2A56-4C3C-B6F7-4E5D6CB16E3B}" type="pres">
      <dgm:prSet presAssocID="{7E1F5FC9-C6B8-45AD-AA5A-662931115A8E}" presName="rootText" presStyleLbl="node4" presStyleIdx="3" presStyleCnt="6" custScaleX="235084" custScaleY="193555" custLinFactNeighborX="-18249" custLinFactNeighborY="12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1B474-A397-4552-BDA2-C34C8E3FE715}" type="pres">
      <dgm:prSet presAssocID="{7E1F5FC9-C6B8-45AD-AA5A-662931115A8E}" presName="rootConnector" presStyleLbl="node4" presStyleIdx="3" presStyleCnt="6"/>
      <dgm:spPr/>
      <dgm:t>
        <a:bodyPr/>
        <a:lstStyle/>
        <a:p>
          <a:endParaRPr lang="ru-RU"/>
        </a:p>
      </dgm:t>
    </dgm:pt>
    <dgm:pt modelId="{F4B1B43D-C304-4CE6-940B-B7D82B645DB1}" type="pres">
      <dgm:prSet presAssocID="{7E1F5FC9-C6B8-45AD-AA5A-662931115A8E}" presName="hierChild4" presStyleCnt="0"/>
      <dgm:spPr/>
    </dgm:pt>
    <dgm:pt modelId="{DCF8D176-8A48-4D6C-AF65-DE97AEA70320}" type="pres">
      <dgm:prSet presAssocID="{7E1F5FC9-C6B8-45AD-AA5A-662931115A8E}" presName="hierChild5" presStyleCnt="0"/>
      <dgm:spPr/>
    </dgm:pt>
    <dgm:pt modelId="{496E9B62-1372-40EC-90EE-27023011CF86}" type="pres">
      <dgm:prSet presAssocID="{A2DE3E98-3789-49D6-A7D8-9F4D4B3C363E}" presName="hierChild5" presStyleCnt="0"/>
      <dgm:spPr/>
    </dgm:pt>
    <dgm:pt modelId="{FA8A6AEA-AE43-484D-A674-B7E19FDD5E16}" type="pres">
      <dgm:prSet presAssocID="{A9FF7731-C7F0-477F-95C1-27C3767C9289}" presName="Name37" presStyleLbl="parChTrans1D3" presStyleIdx="2" presStyleCnt="3"/>
      <dgm:spPr/>
      <dgm:t>
        <a:bodyPr/>
        <a:lstStyle/>
        <a:p>
          <a:endParaRPr lang="ru-RU"/>
        </a:p>
      </dgm:t>
    </dgm:pt>
    <dgm:pt modelId="{5CAAAE8D-7125-428D-B224-13C29A498046}" type="pres">
      <dgm:prSet presAssocID="{F2DDA0E2-2BFA-4F9B-B517-01A4D82B0E5F}" presName="hierRoot2" presStyleCnt="0">
        <dgm:presLayoutVars>
          <dgm:hierBranch val="init"/>
        </dgm:presLayoutVars>
      </dgm:prSet>
      <dgm:spPr/>
    </dgm:pt>
    <dgm:pt modelId="{636DF028-A96B-476A-B094-85B88864A002}" type="pres">
      <dgm:prSet presAssocID="{F2DDA0E2-2BFA-4F9B-B517-01A4D82B0E5F}" presName="rootComposite" presStyleCnt="0"/>
      <dgm:spPr/>
    </dgm:pt>
    <dgm:pt modelId="{04F9836C-A975-44F8-8600-5EC4C335DCBC}" type="pres">
      <dgm:prSet presAssocID="{F2DDA0E2-2BFA-4F9B-B517-01A4D82B0E5F}" presName="rootText" presStyleLbl="node3" presStyleIdx="2" presStyleCnt="3" custScaleX="246952" custScaleY="159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15201-4D8A-4D5E-B4DE-52651EEFA45E}" type="pres">
      <dgm:prSet presAssocID="{F2DDA0E2-2BFA-4F9B-B517-01A4D82B0E5F}" presName="rootConnector" presStyleLbl="node3" presStyleIdx="2" presStyleCnt="3"/>
      <dgm:spPr/>
      <dgm:t>
        <a:bodyPr/>
        <a:lstStyle/>
        <a:p>
          <a:endParaRPr lang="ru-RU"/>
        </a:p>
      </dgm:t>
    </dgm:pt>
    <dgm:pt modelId="{751F3432-A0BD-4D57-968A-FC66B95E2AEC}" type="pres">
      <dgm:prSet presAssocID="{F2DDA0E2-2BFA-4F9B-B517-01A4D82B0E5F}" presName="hierChild4" presStyleCnt="0"/>
      <dgm:spPr/>
    </dgm:pt>
    <dgm:pt modelId="{C01C3555-E212-43BF-82CE-111D02969FD4}" type="pres">
      <dgm:prSet presAssocID="{60D6743B-AC75-46CB-9313-F5601A9C2781}" presName="Name37" presStyleLbl="parChTrans1D4" presStyleIdx="4" presStyleCnt="6"/>
      <dgm:spPr/>
      <dgm:t>
        <a:bodyPr/>
        <a:lstStyle/>
        <a:p>
          <a:endParaRPr lang="ru-RU"/>
        </a:p>
      </dgm:t>
    </dgm:pt>
    <dgm:pt modelId="{FC880117-CF62-452B-9E30-31A5090A425D}" type="pres">
      <dgm:prSet presAssocID="{E94D52E9-962A-4194-85B9-A1F7F0FF9AA3}" presName="hierRoot2" presStyleCnt="0">
        <dgm:presLayoutVars>
          <dgm:hierBranch val="init"/>
        </dgm:presLayoutVars>
      </dgm:prSet>
      <dgm:spPr/>
    </dgm:pt>
    <dgm:pt modelId="{6E9CD42D-0779-4E8A-96E8-480E09D7FCDD}" type="pres">
      <dgm:prSet presAssocID="{E94D52E9-962A-4194-85B9-A1F7F0FF9AA3}" presName="rootComposite" presStyleCnt="0"/>
      <dgm:spPr/>
    </dgm:pt>
    <dgm:pt modelId="{9171F744-953D-4970-9A4F-622C0FB15AA7}" type="pres">
      <dgm:prSet presAssocID="{E94D52E9-962A-4194-85B9-A1F7F0FF9AA3}" presName="rootText" presStyleLbl="node4" presStyleIdx="4" presStyleCnt="6" custScaleX="192723" custScaleY="177852" custLinFactNeighborX="-7906" custLinFactNeighborY="-2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99A01-3C9C-405A-84B1-7BBA916EC493}" type="pres">
      <dgm:prSet presAssocID="{E94D52E9-962A-4194-85B9-A1F7F0FF9AA3}" presName="rootConnector" presStyleLbl="node4" presStyleIdx="4" presStyleCnt="6"/>
      <dgm:spPr/>
      <dgm:t>
        <a:bodyPr/>
        <a:lstStyle/>
        <a:p>
          <a:endParaRPr lang="ru-RU"/>
        </a:p>
      </dgm:t>
    </dgm:pt>
    <dgm:pt modelId="{3E06EE61-46CA-4E87-8463-F63E9158E44D}" type="pres">
      <dgm:prSet presAssocID="{E94D52E9-962A-4194-85B9-A1F7F0FF9AA3}" presName="hierChild4" presStyleCnt="0"/>
      <dgm:spPr/>
    </dgm:pt>
    <dgm:pt modelId="{4ADED2F9-5D21-40D5-AB51-8A4C7D5E6237}" type="pres">
      <dgm:prSet presAssocID="{E94D52E9-962A-4194-85B9-A1F7F0FF9AA3}" presName="hierChild5" presStyleCnt="0"/>
      <dgm:spPr/>
    </dgm:pt>
    <dgm:pt modelId="{FC8A481B-265C-4B4F-87F9-9E9223A1373E}" type="pres">
      <dgm:prSet presAssocID="{C61B934F-386F-444E-BF86-80466C940FD2}" presName="Name37" presStyleLbl="parChTrans1D4" presStyleIdx="5" presStyleCnt="6"/>
      <dgm:spPr/>
      <dgm:t>
        <a:bodyPr/>
        <a:lstStyle/>
        <a:p>
          <a:endParaRPr lang="ru-RU"/>
        </a:p>
      </dgm:t>
    </dgm:pt>
    <dgm:pt modelId="{557202D0-593E-4106-9512-84EEC518B77B}" type="pres">
      <dgm:prSet presAssocID="{57AA7023-55C5-438A-8AA4-9ABC9418DDCA}" presName="hierRoot2" presStyleCnt="0">
        <dgm:presLayoutVars>
          <dgm:hierBranch val="init"/>
        </dgm:presLayoutVars>
      </dgm:prSet>
      <dgm:spPr/>
    </dgm:pt>
    <dgm:pt modelId="{F077F02B-D076-4A13-88E5-FDC65A52E803}" type="pres">
      <dgm:prSet presAssocID="{57AA7023-55C5-438A-8AA4-9ABC9418DDCA}" presName="rootComposite" presStyleCnt="0"/>
      <dgm:spPr/>
    </dgm:pt>
    <dgm:pt modelId="{DF61926A-5CD3-44A2-8DB0-B8E42FC91AE5}" type="pres">
      <dgm:prSet presAssocID="{57AA7023-55C5-438A-8AA4-9ABC9418DDCA}" presName="rootText" presStyleLbl="node4" presStyleIdx="5" presStyleCnt="6" custScaleX="193389" custScaleY="233479" custLinFactNeighborX="-7906" custLinFactNeighborY="7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2E8EA-7DB5-48C7-AC8F-B57E1BEDD856}" type="pres">
      <dgm:prSet presAssocID="{57AA7023-55C5-438A-8AA4-9ABC9418DDCA}" presName="rootConnector" presStyleLbl="node4" presStyleIdx="5" presStyleCnt="6"/>
      <dgm:spPr/>
      <dgm:t>
        <a:bodyPr/>
        <a:lstStyle/>
        <a:p>
          <a:endParaRPr lang="ru-RU"/>
        </a:p>
      </dgm:t>
    </dgm:pt>
    <dgm:pt modelId="{E202830B-6541-4C87-9436-7B4B70E95165}" type="pres">
      <dgm:prSet presAssocID="{57AA7023-55C5-438A-8AA4-9ABC9418DDCA}" presName="hierChild4" presStyleCnt="0"/>
      <dgm:spPr/>
    </dgm:pt>
    <dgm:pt modelId="{AB6C9C1B-C18C-411E-B479-B51F745D9616}" type="pres">
      <dgm:prSet presAssocID="{57AA7023-55C5-438A-8AA4-9ABC9418DDCA}" presName="hierChild5" presStyleCnt="0"/>
      <dgm:spPr/>
    </dgm:pt>
    <dgm:pt modelId="{E124C467-40A3-4C06-A516-527ABC20E278}" type="pres">
      <dgm:prSet presAssocID="{F2DDA0E2-2BFA-4F9B-B517-01A4D82B0E5F}" presName="hierChild5" presStyleCnt="0"/>
      <dgm:spPr/>
    </dgm:pt>
    <dgm:pt modelId="{05E8B5C3-41C3-46DB-A375-849CE497B244}" type="pres">
      <dgm:prSet presAssocID="{DFF6D900-6DF2-4177-97D1-F2EB5D49D606}" presName="hierChild5" presStyleCnt="0"/>
      <dgm:spPr/>
    </dgm:pt>
    <dgm:pt modelId="{A4EC3651-24F8-4679-8F27-B7A342812AC2}" type="pres">
      <dgm:prSet presAssocID="{7F1CC244-9A38-4380-8A48-705781D299AD}" presName="hierChild3" presStyleCnt="0"/>
      <dgm:spPr/>
    </dgm:pt>
  </dgm:ptLst>
  <dgm:cxnLst>
    <dgm:cxn modelId="{466A38C7-5229-4B0B-87F2-707EB934CDC3}" type="presOf" srcId="{A9FF7731-C7F0-477F-95C1-27C3767C9289}" destId="{FA8A6AEA-AE43-484D-A674-B7E19FDD5E16}" srcOrd="0" destOrd="0" presId="urn:microsoft.com/office/officeart/2005/8/layout/orgChart1"/>
    <dgm:cxn modelId="{59925E8F-07F2-48C9-B384-F86798D0A0DD}" type="presOf" srcId="{89A8C92B-F054-421F-9C2B-6EFE50DE3FFF}" destId="{238C5535-8DF4-495A-A5D6-62AE6CE3970C}" srcOrd="0" destOrd="0" presId="urn:microsoft.com/office/officeart/2005/8/layout/orgChart1"/>
    <dgm:cxn modelId="{80721D33-2567-401C-A168-DDB5FFCE26E3}" type="presOf" srcId="{F2DDA0E2-2BFA-4F9B-B517-01A4D82B0E5F}" destId="{B8D15201-4D8A-4D5E-B4DE-52651EEFA45E}" srcOrd="1" destOrd="0" presId="urn:microsoft.com/office/officeart/2005/8/layout/orgChart1"/>
    <dgm:cxn modelId="{35FBAD6C-4028-4309-80E2-28657C3BC4B3}" type="presOf" srcId="{9C03C714-C832-4DFC-AAFD-7E27CFCFA7C9}" destId="{1373E326-BAE2-4900-A992-4AF3170B2247}" srcOrd="1" destOrd="0" presId="urn:microsoft.com/office/officeart/2005/8/layout/orgChart1"/>
    <dgm:cxn modelId="{C7A59A9C-1350-4D32-9C38-1F478EF8EBCD}" srcId="{1D2D03B3-74AE-4BDC-90F0-4A60E33AB835}" destId="{7F1CC244-9A38-4380-8A48-705781D299AD}" srcOrd="0" destOrd="0" parTransId="{2C409E17-6B13-4410-94E4-53D3F6327E51}" sibTransId="{DE9DA33D-3E2C-4294-A0A7-404AA399E91A}"/>
    <dgm:cxn modelId="{AC387319-7F2E-4EF5-B373-ABC20BE4F030}" type="presOf" srcId="{9C03C714-C832-4DFC-AAFD-7E27CFCFA7C9}" destId="{31E781A5-C6DF-4693-AE51-D734890838C2}" srcOrd="0" destOrd="0" presId="urn:microsoft.com/office/officeart/2005/8/layout/orgChart1"/>
    <dgm:cxn modelId="{F78089F7-B2C2-4EFD-A4F0-A1086EEE20EF}" type="presOf" srcId="{0BDFD17A-8121-46C4-836A-00FCDA0371F3}" destId="{DE7C6232-AE96-412E-B7F8-598D77B0FCB7}" srcOrd="0" destOrd="0" presId="urn:microsoft.com/office/officeart/2005/8/layout/orgChart1"/>
    <dgm:cxn modelId="{E47DD656-4A80-4C09-977A-C5AC2CB6389B}" type="presOf" srcId="{B1EA6E39-8277-4906-83C0-F7C1C2FA7AF9}" destId="{5FA4B3AA-DEED-42B7-A13B-6B56B86AB13F}" srcOrd="1" destOrd="0" presId="urn:microsoft.com/office/officeart/2005/8/layout/orgChart1"/>
    <dgm:cxn modelId="{EC69CF5B-36E6-473C-A14C-A774A4ABB47F}" srcId="{F2DDA0E2-2BFA-4F9B-B517-01A4D82B0E5F}" destId="{E94D52E9-962A-4194-85B9-A1F7F0FF9AA3}" srcOrd="0" destOrd="0" parTransId="{60D6743B-AC75-46CB-9313-F5601A9C2781}" sibTransId="{82FF18D4-ADCA-431B-983E-211206E8B034}"/>
    <dgm:cxn modelId="{25F13143-EE63-4F6D-8284-AE54267808EB}" srcId="{A2DE3E98-3789-49D6-A7D8-9F4D4B3C363E}" destId="{7E1F5FC9-C6B8-45AD-AA5A-662931115A8E}" srcOrd="1" destOrd="0" parTransId="{AC164C77-6421-4D73-A8F7-D60CCB28E648}" sibTransId="{CA8D6034-AF2B-4FD1-8D79-E125BA53CCFA}"/>
    <dgm:cxn modelId="{2B8D5A8A-71A9-4CC0-B5DD-86A9B7162164}" type="presOf" srcId="{DFF6D900-6DF2-4177-97D1-F2EB5D49D606}" destId="{6EFCF2DD-6835-4C07-895E-BF7542267595}" srcOrd="1" destOrd="0" presId="urn:microsoft.com/office/officeart/2005/8/layout/orgChart1"/>
    <dgm:cxn modelId="{067097D1-700D-4E10-8463-42C9E8E62243}" srcId="{7F1CC244-9A38-4380-8A48-705781D299AD}" destId="{DFF6D900-6DF2-4177-97D1-F2EB5D49D606}" srcOrd="1" destOrd="0" parTransId="{0BDFD17A-8121-46C4-836A-00FCDA0371F3}" sibTransId="{C267C655-2F28-4904-AF5C-7457CC2ED5ED}"/>
    <dgm:cxn modelId="{B16AD38D-5D7D-4DAB-AEAF-63750EA9CACE}" type="presOf" srcId="{B73E682C-9D5E-43B6-8D70-CC63609BFB19}" destId="{47D1D7B7-616B-46D4-AFCC-C7D24387FA6F}" srcOrd="0" destOrd="0" presId="urn:microsoft.com/office/officeart/2005/8/layout/orgChart1"/>
    <dgm:cxn modelId="{8534636E-815B-421E-A904-25014F3B541E}" type="presOf" srcId="{1D61E50C-4117-4A93-8984-05B2512D95FA}" destId="{BA5084EE-9F4F-4A6A-B0A3-60760B06B9B6}" srcOrd="1" destOrd="0" presId="urn:microsoft.com/office/officeart/2005/8/layout/orgChart1"/>
    <dgm:cxn modelId="{7E14B74B-ABD7-43A7-B616-300C0EAC19AA}" type="presOf" srcId="{7F1CC244-9A38-4380-8A48-705781D299AD}" destId="{6FB7DBE2-BBCC-488E-B759-7CF4670D809A}" srcOrd="0" destOrd="0" presId="urn:microsoft.com/office/officeart/2005/8/layout/orgChart1"/>
    <dgm:cxn modelId="{CEF6D82F-9A24-4D83-ACAE-96B4F24B156C}" type="presOf" srcId="{13E6F163-4898-485E-91CB-2E591F059619}" destId="{3C2851F3-7BEA-4DDA-9039-6810965C5A7B}" srcOrd="0" destOrd="0" presId="urn:microsoft.com/office/officeart/2005/8/layout/orgChart1"/>
    <dgm:cxn modelId="{AAD1E453-97CF-4467-B7D4-4228EEF99DDB}" type="presOf" srcId="{57AA7023-55C5-438A-8AA4-9ABC9418DDCA}" destId="{DF61926A-5CD3-44A2-8DB0-B8E42FC91AE5}" srcOrd="0" destOrd="0" presId="urn:microsoft.com/office/officeart/2005/8/layout/orgChart1"/>
    <dgm:cxn modelId="{673CACF8-9C50-49FC-9223-AAFB90E5DEDD}" srcId="{13E6F163-4898-485E-91CB-2E591F059619}" destId="{4BA78AA7-518A-4DB2-9995-1E15585B3C07}" srcOrd="1" destOrd="0" parTransId="{A8E09B08-9152-4771-A06E-256B92E6B2AA}" sibTransId="{C8A8CFA2-EE78-45ED-83F3-EC4291951198}"/>
    <dgm:cxn modelId="{8A9BD3F1-31CE-4519-AF24-3A2E18733514}" type="presOf" srcId="{A8E09B08-9152-4771-A06E-256B92E6B2AA}" destId="{7FFA52BC-9665-492D-B3FF-444D54654A44}" srcOrd="0" destOrd="0" presId="urn:microsoft.com/office/officeart/2005/8/layout/orgChart1"/>
    <dgm:cxn modelId="{1BB7762A-29A6-4D1F-B0D3-E4C0C4C5E8AD}" type="presOf" srcId="{E94D52E9-962A-4194-85B9-A1F7F0FF9AA3}" destId="{6EB99A01-3C9C-405A-84B1-7BBA916EC493}" srcOrd="1" destOrd="0" presId="urn:microsoft.com/office/officeart/2005/8/layout/orgChart1"/>
    <dgm:cxn modelId="{605143AD-956C-4591-9BD3-9690B9ED1108}" srcId="{DFF6D900-6DF2-4177-97D1-F2EB5D49D606}" destId="{F2DDA0E2-2BFA-4F9B-B517-01A4D82B0E5F}" srcOrd="2" destOrd="0" parTransId="{A9FF7731-C7F0-477F-95C1-27C3767C9289}" sibTransId="{3C7C4F69-FA37-42F1-9B8B-A171A37A6861}"/>
    <dgm:cxn modelId="{7FEABBEE-4927-4874-83E0-1F742BCC5C7A}" srcId="{DFF6D900-6DF2-4177-97D1-F2EB5D49D606}" destId="{13E6F163-4898-485E-91CB-2E591F059619}" srcOrd="0" destOrd="0" parTransId="{B197E2E8-FA56-4365-8A52-8A227617B380}" sibTransId="{743CDFF0-21C5-4903-90FC-70951FCB13E7}"/>
    <dgm:cxn modelId="{40575055-8EC6-4BBC-9D8E-DE8947483B9A}" type="presOf" srcId="{AC164C77-6421-4D73-A8F7-D60CCB28E648}" destId="{43E6E704-D6D7-44FB-BFCC-EB953D931535}" srcOrd="0" destOrd="0" presId="urn:microsoft.com/office/officeart/2005/8/layout/orgChart1"/>
    <dgm:cxn modelId="{1EF26232-A231-4EC6-8B0F-49D594472BBD}" type="presOf" srcId="{F2DDA0E2-2BFA-4F9B-B517-01A4D82B0E5F}" destId="{04F9836C-A975-44F8-8600-5EC4C335DCBC}" srcOrd="0" destOrd="0" presId="urn:microsoft.com/office/officeart/2005/8/layout/orgChart1"/>
    <dgm:cxn modelId="{DA25BA40-4E9C-4414-94E1-D4B86644A6F0}" type="presOf" srcId="{1D2D03B3-74AE-4BDC-90F0-4A60E33AB835}" destId="{0AA92E2E-E8BC-45F0-8991-297E8F09033F}" srcOrd="0" destOrd="0" presId="urn:microsoft.com/office/officeart/2005/8/layout/orgChart1"/>
    <dgm:cxn modelId="{0E8766BD-6F04-4917-9E29-84E47AAEDA27}" type="presOf" srcId="{7E1F5FC9-C6B8-45AD-AA5A-662931115A8E}" destId="{E2D23FA0-2A56-4C3C-B6F7-4E5D6CB16E3B}" srcOrd="0" destOrd="0" presId="urn:microsoft.com/office/officeart/2005/8/layout/orgChart1"/>
    <dgm:cxn modelId="{CA7294AA-D147-44CC-A123-2200431905BE}" type="presOf" srcId="{4BA78AA7-518A-4DB2-9995-1E15585B3C07}" destId="{50F6F8D9-973B-4742-A944-8690FCF1E22F}" srcOrd="1" destOrd="0" presId="urn:microsoft.com/office/officeart/2005/8/layout/orgChart1"/>
    <dgm:cxn modelId="{DC5886B1-FAD6-40F1-A7F2-7F60FF2E0323}" type="presOf" srcId="{C61B934F-386F-444E-BF86-80466C940FD2}" destId="{FC8A481B-265C-4B4F-87F9-9E9223A1373E}" srcOrd="0" destOrd="0" presId="urn:microsoft.com/office/officeart/2005/8/layout/orgChart1"/>
    <dgm:cxn modelId="{920E42CD-0DF7-4B7E-B034-B8F9C59D7E0F}" type="presOf" srcId="{A2DE3E98-3789-49D6-A7D8-9F4D4B3C363E}" destId="{8624688B-3C78-4B57-BEBA-9D31D98308C4}" srcOrd="0" destOrd="0" presId="urn:microsoft.com/office/officeart/2005/8/layout/orgChart1"/>
    <dgm:cxn modelId="{B9105DC8-3D9F-4C0D-86EA-0C4F482D6171}" srcId="{A2DE3E98-3789-49D6-A7D8-9F4D4B3C363E}" destId="{9C03C714-C832-4DFC-AAFD-7E27CFCFA7C9}" srcOrd="0" destOrd="0" parTransId="{B73E682C-9D5E-43B6-8D70-CC63609BFB19}" sibTransId="{A9CDD295-8F29-4149-8153-E68C1B1DEB9E}"/>
    <dgm:cxn modelId="{74B275DD-ED7B-4619-A436-5866CB83D066}" type="presOf" srcId="{7F1CC244-9A38-4380-8A48-705781D299AD}" destId="{1586C2D7-20A1-4172-AA87-2EDC781F6E69}" srcOrd="1" destOrd="0" presId="urn:microsoft.com/office/officeart/2005/8/layout/orgChart1"/>
    <dgm:cxn modelId="{BE7C80F6-741C-4715-9AC9-7EBD4D56F8C9}" type="presOf" srcId="{64967EB5-4310-4B4D-AAFD-F652CE82CD8C}" destId="{1BF3397E-F640-4CEF-94F4-7CAB8E1E85E7}" srcOrd="0" destOrd="0" presId="urn:microsoft.com/office/officeart/2005/8/layout/orgChart1"/>
    <dgm:cxn modelId="{5A2ED8F1-5218-4E0D-A15F-436062762586}" type="presOf" srcId="{7E1F5FC9-C6B8-45AD-AA5A-662931115A8E}" destId="{B621B474-A397-4552-BDA2-C34C8E3FE715}" srcOrd="1" destOrd="0" presId="urn:microsoft.com/office/officeart/2005/8/layout/orgChart1"/>
    <dgm:cxn modelId="{ECA24362-DDDD-47BD-8E4F-0E137D2DFAF5}" type="presOf" srcId="{1D61E50C-4117-4A93-8984-05B2512D95FA}" destId="{16C58B57-2F42-478A-80EC-83CBEE6A1A57}" srcOrd="0" destOrd="0" presId="urn:microsoft.com/office/officeart/2005/8/layout/orgChart1"/>
    <dgm:cxn modelId="{011B2516-EB60-49F7-B496-BADA64004776}" srcId="{F2DDA0E2-2BFA-4F9B-B517-01A4D82B0E5F}" destId="{57AA7023-55C5-438A-8AA4-9ABC9418DDCA}" srcOrd="1" destOrd="0" parTransId="{C61B934F-386F-444E-BF86-80466C940FD2}" sibTransId="{F33B27EA-8142-4726-BAB0-D42F5B5BF32A}"/>
    <dgm:cxn modelId="{46FCB21A-17CB-4BD3-B373-DC760328BE71}" type="presOf" srcId="{E94D52E9-962A-4194-85B9-A1F7F0FF9AA3}" destId="{9171F744-953D-4970-9A4F-622C0FB15AA7}" srcOrd="0" destOrd="0" presId="urn:microsoft.com/office/officeart/2005/8/layout/orgChart1"/>
    <dgm:cxn modelId="{D5BBC17B-2C6D-4EB5-A669-F7FCD905E49D}" type="presOf" srcId="{13E6F163-4898-485E-91CB-2E591F059619}" destId="{E88FF4A2-72EF-480D-91B2-B5103EFF189D}" srcOrd="1" destOrd="0" presId="urn:microsoft.com/office/officeart/2005/8/layout/orgChart1"/>
    <dgm:cxn modelId="{E5728E03-E30E-471E-89A4-FD69A729B1AD}" type="presOf" srcId="{7AB456A2-84BD-4BE2-A664-3506B65020CC}" destId="{D6776F3A-A72B-4C89-9B6E-09834C1D9C90}" srcOrd="0" destOrd="0" presId="urn:microsoft.com/office/officeart/2005/8/layout/orgChart1"/>
    <dgm:cxn modelId="{9A99B279-05B6-4A3C-9B7E-74A9B69BAA43}" type="presOf" srcId="{B1EA6E39-8277-4906-83C0-F7C1C2FA7AF9}" destId="{2B2AACE8-0A11-43FD-A80D-CECBE6D7B961}" srcOrd="0" destOrd="0" presId="urn:microsoft.com/office/officeart/2005/8/layout/orgChart1"/>
    <dgm:cxn modelId="{6AC29C30-A830-49A9-9BC9-0943F7FC1AE3}" type="presOf" srcId="{DFF6D900-6DF2-4177-97D1-F2EB5D49D606}" destId="{026D2F3B-4C4B-48CC-A8C1-E76B44EF297A}" srcOrd="0" destOrd="0" presId="urn:microsoft.com/office/officeart/2005/8/layout/orgChart1"/>
    <dgm:cxn modelId="{76494F78-AB44-48B9-BD36-3EE42CCD420B}" type="presOf" srcId="{4BA78AA7-518A-4DB2-9995-1E15585B3C07}" destId="{038A2EBC-0E40-491D-BFCD-422CF8977877}" srcOrd="0" destOrd="0" presId="urn:microsoft.com/office/officeart/2005/8/layout/orgChart1"/>
    <dgm:cxn modelId="{B16E1AAE-0D45-4167-8037-4F6DD14D0AC0}" srcId="{DFF6D900-6DF2-4177-97D1-F2EB5D49D606}" destId="{A2DE3E98-3789-49D6-A7D8-9F4D4B3C363E}" srcOrd="1" destOrd="0" parTransId="{64967EB5-4310-4B4D-AAFD-F652CE82CD8C}" sibTransId="{8021199A-A930-4822-98D0-F33971106057}"/>
    <dgm:cxn modelId="{6505E801-4E73-4C74-A6EE-BD2B36F94057}" type="presOf" srcId="{57AA7023-55C5-438A-8AA4-9ABC9418DDCA}" destId="{B4E2E8EA-7DB5-48C7-AC8F-B57E1BEDD856}" srcOrd="1" destOrd="0" presId="urn:microsoft.com/office/officeart/2005/8/layout/orgChart1"/>
    <dgm:cxn modelId="{6F2AD99E-C929-41D6-9157-4378AB256351}" type="presOf" srcId="{60D6743B-AC75-46CB-9313-F5601A9C2781}" destId="{C01C3555-E212-43BF-82CE-111D02969FD4}" srcOrd="0" destOrd="0" presId="urn:microsoft.com/office/officeart/2005/8/layout/orgChart1"/>
    <dgm:cxn modelId="{91E57164-4461-497F-945D-D37DCF5A88D8}" type="presOf" srcId="{A2DE3E98-3789-49D6-A7D8-9F4D4B3C363E}" destId="{A2A1437C-8976-4A52-B36F-592B9F4381B4}" srcOrd="1" destOrd="0" presId="urn:microsoft.com/office/officeart/2005/8/layout/orgChart1"/>
    <dgm:cxn modelId="{05E7FBD4-B3CF-4762-A6F4-CFC9FB653D87}" type="presOf" srcId="{B197E2E8-FA56-4365-8A52-8A227617B380}" destId="{17C3D7BD-7CF7-4AE9-B83A-DC4788518822}" srcOrd="0" destOrd="0" presId="urn:microsoft.com/office/officeart/2005/8/layout/orgChart1"/>
    <dgm:cxn modelId="{E1C02AC4-D66F-4B0F-8481-CFE0B9D5719E}" srcId="{7F1CC244-9A38-4380-8A48-705781D299AD}" destId="{B1EA6E39-8277-4906-83C0-F7C1C2FA7AF9}" srcOrd="0" destOrd="0" parTransId="{7AB456A2-84BD-4BE2-A664-3506B65020CC}" sibTransId="{E971714B-901E-4054-9BC6-0BC25403D0F9}"/>
    <dgm:cxn modelId="{0B697298-B018-4C9B-910B-AE4C9C6DAA8D}" srcId="{13E6F163-4898-485E-91CB-2E591F059619}" destId="{1D61E50C-4117-4A93-8984-05B2512D95FA}" srcOrd="0" destOrd="0" parTransId="{89A8C92B-F054-421F-9C2B-6EFE50DE3FFF}" sibTransId="{E1EB0EE7-38A2-44E6-8E43-09457A19952C}"/>
    <dgm:cxn modelId="{9C0670AF-468C-4F96-B562-DF8AAF2B8D64}" type="presParOf" srcId="{0AA92E2E-E8BC-45F0-8991-297E8F09033F}" destId="{39D00FEA-BCC7-401E-99A8-75DA93DD18C6}" srcOrd="0" destOrd="0" presId="urn:microsoft.com/office/officeart/2005/8/layout/orgChart1"/>
    <dgm:cxn modelId="{E388E593-4CA2-4612-AFDE-31274C3B6DF3}" type="presParOf" srcId="{39D00FEA-BCC7-401E-99A8-75DA93DD18C6}" destId="{85CF63BD-DD22-4586-9E8F-EF11391371C3}" srcOrd="0" destOrd="0" presId="urn:microsoft.com/office/officeart/2005/8/layout/orgChart1"/>
    <dgm:cxn modelId="{EB95D017-D469-4073-AAA9-7F9F72006F09}" type="presParOf" srcId="{85CF63BD-DD22-4586-9E8F-EF11391371C3}" destId="{6FB7DBE2-BBCC-488E-B759-7CF4670D809A}" srcOrd="0" destOrd="0" presId="urn:microsoft.com/office/officeart/2005/8/layout/orgChart1"/>
    <dgm:cxn modelId="{FF79F139-804D-4B0B-B1AE-AA021838CD44}" type="presParOf" srcId="{85CF63BD-DD22-4586-9E8F-EF11391371C3}" destId="{1586C2D7-20A1-4172-AA87-2EDC781F6E69}" srcOrd="1" destOrd="0" presId="urn:microsoft.com/office/officeart/2005/8/layout/orgChart1"/>
    <dgm:cxn modelId="{E80E0F3C-B70B-43B3-8E80-8BF8CA1B0F32}" type="presParOf" srcId="{39D00FEA-BCC7-401E-99A8-75DA93DD18C6}" destId="{A18DB9FA-2EB0-44DD-B940-F7523262DA30}" srcOrd="1" destOrd="0" presId="urn:microsoft.com/office/officeart/2005/8/layout/orgChart1"/>
    <dgm:cxn modelId="{5B91D23A-44F5-43D4-8FE8-A84A563C3262}" type="presParOf" srcId="{A18DB9FA-2EB0-44DD-B940-F7523262DA30}" destId="{D6776F3A-A72B-4C89-9B6E-09834C1D9C90}" srcOrd="0" destOrd="0" presId="urn:microsoft.com/office/officeart/2005/8/layout/orgChart1"/>
    <dgm:cxn modelId="{5DF82AB5-96B2-43D4-89CE-EF1D0F4D0F3E}" type="presParOf" srcId="{A18DB9FA-2EB0-44DD-B940-F7523262DA30}" destId="{6402F2F9-F0AB-4C3F-B912-2E0F0CD49DCB}" srcOrd="1" destOrd="0" presId="urn:microsoft.com/office/officeart/2005/8/layout/orgChart1"/>
    <dgm:cxn modelId="{F9B62FCE-BFDE-49CE-A05F-EB1E40C514B1}" type="presParOf" srcId="{6402F2F9-F0AB-4C3F-B912-2E0F0CD49DCB}" destId="{B7DCB714-48BF-4F70-82EE-2740793B4F7B}" srcOrd="0" destOrd="0" presId="urn:microsoft.com/office/officeart/2005/8/layout/orgChart1"/>
    <dgm:cxn modelId="{7E7FC53C-746C-4AFA-8866-81B477A9E6EA}" type="presParOf" srcId="{B7DCB714-48BF-4F70-82EE-2740793B4F7B}" destId="{2B2AACE8-0A11-43FD-A80D-CECBE6D7B961}" srcOrd="0" destOrd="0" presId="urn:microsoft.com/office/officeart/2005/8/layout/orgChart1"/>
    <dgm:cxn modelId="{3FA27336-923D-4136-A99C-61696B0FDF6D}" type="presParOf" srcId="{B7DCB714-48BF-4F70-82EE-2740793B4F7B}" destId="{5FA4B3AA-DEED-42B7-A13B-6B56B86AB13F}" srcOrd="1" destOrd="0" presId="urn:microsoft.com/office/officeart/2005/8/layout/orgChart1"/>
    <dgm:cxn modelId="{2A87EB56-7C7F-407D-A93E-09BB5BFD48EF}" type="presParOf" srcId="{6402F2F9-F0AB-4C3F-B912-2E0F0CD49DCB}" destId="{F3F4C853-E04E-4DAD-9B1C-18DBF145A8BB}" srcOrd="1" destOrd="0" presId="urn:microsoft.com/office/officeart/2005/8/layout/orgChart1"/>
    <dgm:cxn modelId="{A6469675-D09D-4DB6-9BAC-7B9DAC9DEA76}" type="presParOf" srcId="{6402F2F9-F0AB-4C3F-B912-2E0F0CD49DCB}" destId="{B003C477-010B-4D5D-97A0-430EBB5D1083}" srcOrd="2" destOrd="0" presId="urn:microsoft.com/office/officeart/2005/8/layout/orgChart1"/>
    <dgm:cxn modelId="{60B588A7-19B5-4B33-8A32-322FAB53A61C}" type="presParOf" srcId="{A18DB9FA-2EB0-44DD-B940-F7523262DA30}" destId="{DE7C6232-AE96-412E-B7F8-598D77B0FCB7}" srcOrd="2" destOrd="0" presId="urn:microsoft.com/office/officeart/2005/8/layout/orgChart1"/>
    <dgm:cxn modelId="{D17B8934-1667-4792-9F80-3158FFE6C75C}" type="presParOf" srcId="{A18DB9FA-2EB0-44DD-B940-F7523262DA30}" destId="{36BEAC1F-80F0-4A86-8B96-44C28FDB2DE4}" srcOrd="3" destOrd="0" presId="urn:microsoft.com/office/officeart/2005/8/layout/orgChart1"/>
    <dgm:cxn modelId="{05AB1D7F-D41E-43B4-89EA-E373AE5D5650}" type="presParOf" srcId="{36BEAC1F-80F0-4A86-8B96-44C28FDB2DE4}" destId="{D23CDA38-D667-4085-9C3C-31293133219C}" srcOrd="0" destOrd="0" presId="urn:microsoft.com/office/officeart/2005/8/layout/orgChart1"/>
    <dgm:cxn modelId="{2988E970-420B-4ADB-8298-7522A2E05EA2}" type="presParOf" srcId="{D23CDA38-D667-4085-9C3C-31293133219C}" destId="{026D2F3B-4C4B-48CC-A8C1-E76B44EF297A}" srcOrd="0" destOrd="0" presId="urn:microsoft.com/office/officeart/2005/8/layout/orgChart1"/>
    <dgm:cxn modelId="{642FAB35-1672-4206-B049-00F95BFF5A17}" type="presParOf" srcId="{D23CDA38-D667-4085-9C3C-31293133219C}" destId="{6EFCF2DD-6835-4C07-895E-BF7542267595}" srcOrd="1" destOrd="0" presId="urn:microsoft.com/office/officeart/2005/8/layout/orgChart1"/>
    <dgm:cxn modelId="{C28B3641-9420-4D3A-9CDD-51E2BEB3AE96}" type="presParOf" srcId="{36BEAC1F-80F0-4A86-8B96-44C28FDB2DE4}" destId="{0A02640E-2207-44B8-B591-B2237ABB8851}" srcOrd="1" destOrd="0" presId="urn:microsoft.com/office/officeart/2005/8/layout/orgChart1"/>
    <dgm:cxn modelId="{93CD03F7-EFF0-4D83-B73C-CA464EB58871}" type="presParOf" srcId="{0A02640E-2207-44B8-B591-B2237ABB8851}" destId="{17C3D7BD-7CF7-4AE9-B83A-DC4788518822}" srcOrd="0" destOrd="0" presId="urn:microsoft.com/office/officeart/2005/8/layout/orgChart1"/>
    <dgm:cxn modelId="{4F2F422D-1F9C-4AE3-BC25-9B65C4A45C7D}" type="presParOf" srcId="{0A02640E-2207-44B8-B591-B2237ABB8851}" destId="{9C4576DA-7039-4526-A3A4-D65A5F9C8B2B}" srcOrd="1" destOrd="0" presId="urn:microsoft.com/office/officeart/2005/8/layout/orgChart1"/>
    <dgm:cxn modelId="{7A81F302-406C-44FF-BDB1-23A5A3E7015F}" type="presParOf" srcId="{9C4576DA-7039-4526-A3A4-D65A5F9C8B2B}" destId="{0922D1BA-90E9-4C89-8AEA-B5701C8EE28C}" srcOrd="0" destOrd="0" presId="urn:microsoft.com/office/officeart/2005/8/layout/orgChart1"/>
    <dgm:cxn modelId="{B9B43F60-694E-43F1-A2F7-91D40B03A0E4}" type="presParOf" srcId="{0922D1BA-90E9-4C89-8AEA-B5701C8EE28C}" destId="{3C2851F3-7BEA-4DDA-9039-6810965C5A7B}" srcOrd="0" destOrd="0" presId="urn:microsoft.com/office/officeart/2005/8/layout/orgChart1"/>
    <dgm:cxn modelId="{191F1F8A-BA2A-4360-8618-0714797C1641}" type="presParOf" srcId="{0922D1BA-90E9-4C89-8AEA-B5701C8EE28C}" destId="{E88FF4A2-72EF-480D-91B2-B5103EFF189D}" srcOrd="1" destOrd="0" presId="urn:microsoft.com/office/officeart/2005/8/layout/orgChart1"/>
    <dgm:cxn modelId="{96F88F60-680A-44AF-A2A0-BA8771574083}" type="presParOf" srcId="{9C4576DA-7039-4526-A3A4-D65A5F9C8B2B}" destId="{A4C68DC9-86B6-4496-9C66-7D021E2D916C}" srcOrd="1" destOrd="0" presId="urn:microsoft.com/office/officeart/2005/8/layout/orgChart1"/>
    <dgm:cxn modelId="{D1C8E8C8-48AD-49D4-B884-053063D2007B}" type="presParOf" srcId="{A4C68DC9-86B6-4496-9C66-7D021E2D916C}" destId="{238C5535-8DF4-495A-A5D6-62AE6CE3970C}" srcOrd="0" destOrd="0" presId="urn:microsoft.com/office/officeart/2005/8/layout/orgChart1"/>
    <dgm:cxn modelId="{687BD2A4-1E74-4766-8A0D-8C18509E8842}" type="presParOf" srcId="{A4C68DC9-86B6-4496-9C66-7D021E2D916C}" destId="{D62CA46B-EF4D-4406-8ABB-5F300DEC6CB9}" srcOrd="1" destOrd="0" presId="urn:microsoft.com/office/officeart/2005/8/layout/orgChart1"/>
    <dgm:cxn modelId="{ECFBBBD1-F446-484F-B428-59DA157DE6AB}" type="presParOf" srcId="{D62CA46B-EF4D-4406-8ABB-5F300DEC6CB9}" destId="{604F6B2D-B5D5-4C75-8EEC-C95909B7F71A}" srcOrd="0" destOrd="0" presId="urn:microsoft.com/office/officeart/2005/8/layout/orgChart1"/>
    <dgm:cxn modelId="{9FD81CA9-87F5-44ED-AB48-45DDCF0A173C}" type="presParOf" srcId="{604F6B2D-B5D5-4C75-8EEC-C95909B7F71A}" destId="{16C58B57-2F42-478A-80EC-83CBEE6A1A57}" srcOrd="0" destOrd="0" presId="urn:microsoft.com/office/officeart/2005/8/layout/orgChart1"/>
    <dgm:cxn modelId="{FA52B7BF-50DF-49A3-B784-AD8888868534}" type="presParOf" srcId="{604F6B2D-B5D5-4C75-8EEC-C95909B7F71A}" destId="{BA5084EE-9F4F-4A6A-B0A3-60760B06B9B6}" srcOrd="1" destOrd="0" presId="urn:microsoft.com/office/officeart/2005/8/layout/orgChart1"/>
    <dgm:cxn modelId="{BBD91451-FC5E-4C04-A13D-0F1A6263A2B2}" type="presParOf" srcId="{D62CA46B-EF4D-4406-8ABB-5F300DEC6CB9}" destId="{F60FE580-807B-4D16-B5E1-D3600BD708CA}" srcOrd="1" destOrd="0" presId="urn:microsoft.com/office/officeart/2005/8/layout/orgChart1"/>
    <dgm:cxn modelId="{8122CDB3-3992-4971-85F2-7708E98459F7}" type="presParOf" srcId="{D62CA46B-EF4D-4406-8ABB-5F300DEC6CB9}" destId="{F5A565A5-FF77-4E89-9476-0F9DFF3CD14E}" srcOrd="2" destOrd="0" presId="urn:microsoft.com/office/officeart/2005/8/layout/orgChart1"/>
    <dgm:cxn modelId="{68795F91-A068-4E21-8873-95358C4FF152}" type="presParOf" srcId="{A4C68DC9-86B6-4496-9C66-7D021E2D916C}" destId="{7FFA52BC-9665-492D-B3FF-444D54654A44}" srcOrd="2" destOrd="0" presId="urn:microsoft.com/office/officeart/2005/8/layout/orgChart1"/>
    <dgm:cxn modelId="{6EE81D33-EEB8-4B5A-B954-126302D9F4C9}" type="presParOf" srcId="{A4C68DC9-86B6-4496-9C66-7D021E2D916C}" destId="{ED9796B1-3B98-4D50-8B72-EDA3C24A6DA8}" srcOrd="3" destOrd="0" presId="urn:microsoft.com/office/officeart/2005/8/layout/orgChart1"/>
    <dgm:cxn modelId="{AD04084B-4B1F-4AFE-A9FD-56FA12DC80EA}" type="presParOf" srcId="{ED9796B1-3B98-4D50-8B72-EDA3C24A6DA8}" destId="{AC8A2FE5-3DC7-4394-B1F5-E3606B9AAA5D}" srcOrd="0" destOrd="0" presId="urn:microsoft.com/office/officeart/2005/8/layout/orgChart1"/>
    <dgm:cxn modelId="{50426693-EF97-46BE-BC82-7786A555C7F5}" type="presParOf" srcId="{AC8A2FE5-3DC7-4394-B1F5-E3606B9AAA5D}" destId="{038A2EBC-0E40-491D-BFCD-422CF8977877}" srcOrd="0" destOrd="0" presId="urn:microsoft.com/office/officeart/2005/8/layout/orgChart1"/>
    <dgm:cxn modelId="{F9F5B5C7-59B0-43AA-8EB7-7999C588FC3F}" type="presParOf" srcId="{AC8A2FE5-3DC7-4394-B1F5-E3606B9AAA5D}" destId="{50F6F8D9-973B-4742-A944-8690FCF1E22F}" srcOrd="1" destOrd="0" presId="urn:microsoft.com/office/officeart/2005/8/layout/orgChart1"/>
    <dgm:cxn modelId="{F386533A-8B03-4B61-BDA6-1572316D3DFC}" type="presParOf" srcId="{ED9796B1-3B98-4D50-8B72-EDA3C24A6DA8}" destId="{AD3553C7-4BDC-4013-859F-F5B8F88A6207}" srcOrd="1" destOrd="0" presId="urn:microsoft.com/office/officeart/2005/8/layout/orgChart1"/>
    <dgm:cxn modelId="{6E5BE454-584A-43C5-A516-8A0F3FDDCEFB}" type="presParOf" srcId="{ED9796B1-3B98-4D50-8B72-EDA3C24A6DA8}" destId="{DAF875BE-5A24-43D1-9D66-540321A5F692}" srcOrd="2" destOrd="0" presId="urn:microsoft.com/office/officeart/2005/8/layout/orgChart1"/>
    <dgm:cxn modelId="{59662BAB-C448-44B3-8691-C3711BC375E0}" type="presParOf" srcId="{9C4576DA-7039-4526-A3A4-D65A5F9C8B2B}" destId="{7EF65752-8345-4BD7-B588-29DEE6A3A2A0}" srcOrd="2" destOrd="0" presId="urn:microsoft.com/office/officeart/2005/8/layout/orgChart1"/>
    <dgm:cxn modelId="{44DB7EBF-8F51-4261-90D2-DE2E9BCB9E9C}" type="presParOf" srcId="{0A02640E-2207-44B8-B591-B2237ABB8851}" destId="{1BF3397E-F640-4CEF-94F4-7CAB8E1E85E7}" srcOrd="2" destOrd="0" presId="urn:microsoft.com/office/officeart/2005/8/layout/orgChart1"/>
    <dgm:cxn modelId="{6FE2C320-9688-4780-875E-25867C8648DE}" type="presParOf" srcId="{0A02640E-2207-44B8-B591-B2237ABB8851}" destId="{AE225388-ED9F-4D04-AFF2-0118F0F7DB0E}" srcOrd="3" destOrd="0" presId="urn:microsoft.com/office/officeart/2005/8/layout/orgChart1"/>
    <dgm:cxn modelId="{353E9F9A-5460-4F2B-B59D-AE7C01347359}" type="presParOf" srcId="{AE225388-ED9F-4D04-AFF2-0118F0F7DB0E}" destId="{E97B34EF-419A-48EC-8442-BA32F0040B99}" srcOrd="0" destOrd="0" presId="urn:microsoft.com/office/officeart/2005/8/layout/orgChart1"/>
    <dgm:cxn modelId="{1063E4B8-369C-4365-ADE5-910BA219EC40}" type="presParOf" srcId="{E97B34EF-419A-48EC-8442-BA32F0040B99}" destId="{8624688B-3C78-4B57-BEBA-9D31D98308C4}" srcOrd="0" destOrd="0" presId="urn:microsoft.com/office/officeart/2005/8/layout/orgChart1"/>
    <dgm:cxn modelId="{3347F701-9588-45AE-9AAD-BD595E1C7D9E}" type="presParOf" srcId="{E97B34EF-419A-48EC-8442-BA32F0040B99}" destId="{A2A1437C-8976-4A52-B36F-592B9F4381B4}" srcOrd="1" destOrd="0" presId="urn:microsoft.com/office/officeart/2005/8/layout/orgChart1"/>
    <dgm:cxn modelId="{9FDBCA51-85DF-4832-92F6-8A36FB546262}" type="presParOf" srcId="{AE225388-ED9F-4D04-AFF2-0118F0F7DB0E}" destId="{A2024455-1758-499E-8CAF-DA2F698952EC}" srcOrd="1" destOrd="0" presId="urn:microsoft.com/office/officeart/2005/8/layout/orgChart1"/>
    <dgm:cxn modelId="{44825FCB-689A-4DE1-B8CA-85CCD693F3B0}" type="presParOf" srcId="{A2024455-1758-499E-8CAF-DA2F698952EC}" destId="{47D1D7B7-616B-46D4-AFCC-C7D24387FA6F}" srcOrd="0" destOrd="0" presId="urn:microsoft.com/office/officeart/2005/8/layout/orgChart1"/>
    <dgm:cxn modelId="{0C209887-268A-41B2-A0AC-5CF146A33C26}" type="presParOf" srcId="{A2024455-1758-499E-8CAF-DA2F698952EC}" destId="{52EA17FE-4A21-46B5-90B8-8374E12EAAF8}" srcOrd="1" destOrd="0" presId="urn:microsoft.com/office/officeart/2005/8/layout/orgChart1"/>
    <dgm:cxn modelId="{43EBAC67-51B4-4239-84CC-6AAAF2046442}" type="presParOf" srcId="{52EA17FE-4A21-46B5-90B8-8374E12EAAF8}" destId="{6A6270FF-DC74-430E-B6B0-14BD3DD69BCF}" srcOrd="0" destOrd="0" presId="urn:microsoft.com/office/officeart/2005/8/layout/orgChart1"/>
    <dgm:cxn modelId="{D7EF61FD-D94E-4398-8949-57830F01961C}" type="presParOf" srcId="{6A6270FF-DC74-430E-B6B0-14BD3DD69BCF}" destId="{31E781A5-C6DF-4693-AE51-D734890838C2}" srcOrd="0" destOrd="0" presId="urn:microsoft.com/office/officeart/2005/8/layout/orgChart1"/>
    <dgm:cxn modelId="{4D676D48-6F70-42B1-938D-01E1D48B90EE}" type="presParOf" srcId="{6A6270FF-DC74-430E-B6B0-14BD3DD69BCF}" destId="{1373E326-BAE2-4900-A992-4AF3170B2247}" srcOrd="1" destOrd="0" presId="urn:microsoft.com/office/officeart/2005/8/layout/orgChart1"/>
    <dgm:cxn modelId="{733294C8-E9BD-4FAD-A72A-617799CE1C90}" type="presParOf" srcId="{52EA17FE-4A21-46B5-90B8-8374E12EAAF8}" destId="{48C0D83F-9781-4D03-AF9E-DFB8EF705212}" srcOrd="1" destOrd="0" presId="urn:microsoft.com/office/officeart/2005/8/layout/orgChart1"/>
    <dgm:cxn modelId="{89E92FC7-E5F1-44AC-BE8E-E0B72EC59D45}" type="presParOf" srcId="{52EA17FE-4A21-46B5-90B8-8374E12EAAF8}" destId="{DA4245FB-B43E-4AED-B583-98713AC7916B}" srcOrd="2" destOrd="0" presId="urn:microsoft.com/office/officeart/2005/8/layout/orgChart1"/>
    <dgm:cxn modelId="{A1C7E602-343A-4405-983B-3EF6E5CC55FD}" type="presParOf" srcId="{A2024455-1758-499E-8CAF-DA2F698952EC}" destId="{43E6E704-D6D7-44FB-BFCC-EB953D931535}" srcOrd="2" destOrd="0" presId="urn:microsoft.com/office/officeart/2005/8/layout/orgChart1"/>
    <dgm:cxn modelId="{9B183EBD-C05A-4AB9-A4AE-97C6ABD26A15}" type="presParOf" srcId="{A2024455-1758-499E-8CAF-DA2F698952EC}" destId="{778051D7-ED90-4611-B6A1-62BB805EFF7B}" srcOrd="3" destOrd="0" presId="urn:microsoft.com/office/officeart/2005/8/layout/orgChart1"/>
    <dgm:cxn modelId="{C68575EF-39D2-47E8-8CA5-0AFA0C24940B}" type="presParOf" srcId="{778051D7-ED90-4611-B6A1-62BB805EFF7B}" destId="{AE4D3724-DA2D-4ED2-BDC7-AF93F492F327}" srcOrd="0" destOrd="0" presId="urn:microsoft.com/office/officeart/2005/8/layout/orgChart1"/>
    <dgm:cxn modelId="{4B8A9B18-C64C-477B-B722-A27CD35AC5D8}" type="presParOf" srcId="{AE4D3724-DA2D-4ED2-BDC7-AF93F492F327}" destId="{E2D23FA0-2A56-4C3C-B6F7-4E5D6CB16E3B}" srcOrd="0" destOrd="0" presId="urn:microsoft.com/office/officeart/2005/8/layout/orgChart1"/>
    <dgm:cxn modelId="{2B097766-15CC-4E80-B0AA-46F8835A30C2}" type="presParOf" srcId="{AE4D3724-DA2D-4ED2-BDC7-AF93F492F327}" destId="{B621B474-A397-4552-BDA2-C34C8E3FE715}" srcOrd="1" destOrd="0" presId="urn:microsoft.com/office/officeart/2005/8/layout/orgChart1"/>
    <dgm:cxn modelId="{FEBB0BA1-ECAF-4ADE-8A49-1E5B9AD88774}" type="presParOf" srcId="{778051D7-ED90-4611-B6A1-62BB805EFF7B}" destId="{F4B1B43D-C304-4CE6-940B-B7D82B645DB1}" srcOrd="1" destOrd="0" presId="urn:microsoft.com/office/officeart/2005/8/layout/orgChart1"/>
    <dgm:cxn modelId="{949628E1-7C5F-445F-96B8-043DF7EFFDC2}" type="presParOf" srcId="{778051D7-ED90-4611-B6A1-62BB805EFF7B}" destId="{DCF8D176-8A48-4D6C-AF65-DE97AEA70320}" srcOrd="2" destOrd="0" presId="urn:microsoft.com/office/officeart/2005/8/layout/orgChart1"/>
    <dgm:cxn modelId="{88D75055-9987-4BC4-8EA4-964A87DDC07A}" type="presParOf" srcId="{AE225388-ED9F-4D04-AFF2-0118F0F7DB0E}" destId="{496E9B62-1372-40EC-90EE-27023011CF86}" srcOrd="2" destOrd="0" presId="urn:microsoft.com/office/officeart/2005/8/layout/orgChart1"/>
    <dgm:cxn modelId="{6DC14D9B-91E2-4C00-8EF1-064A99FC4BFC}" type="presParOf" srcId="{0A02640E-2207-44B8-B591-B2237ABB8851}" destId="{FA8A6AEA-AE43-484D-A674-B7E19FDD5E16}" srcOrd="4" destOrd="0" presId="urn:microsoft.com/office/officeart/2005/8/layout/orgChart1"/>
    <dgm:cxn modelId="{EAD40A2C-9E7B-4AC3-88DE-8FBC9540F408}" type="presParOf" srcId="{0A02640E-2207-44B8-B591-B2237ABB8851}" destId="{5CAAAE8D-7125-428D-B224-13C29A498046}" srcOrd="5" destOrd="0" presId="urn:microsoft.com/office/officeart/2005/8/layout/orgChart1"/>
    <dgm:cxn modelId="{D0DF9C36-6E94-4C37-B7A3-3C007A22B990}" type="presParOf" srcId="{5CAAAE8D-7125-428D-B224-13C29A498046}" destId="{636DF028-A96B-476A-B094-85B88864A002}" srcOrd="0" destOrd="0" presId="urn:microsoft.com/office/officeart/2005/8/layout/orgChart1"/>
    <dgm:cxn modelId="{BE9062C1-6BAC-4179-8680-F4FE96BD13F7}" type="presParOf" srcId="{636DF028-A96B-476A-B094-85B88864A002}" destId="{04F9836C-A975-44F8-8600-5EC4C335DCBC}" srcOrd="0" destOrd="0" presId="urn:microsoft.com/office/officeart/2005/8/layout/orgChart1"/>
    <dgm:cxn modelId="{8A346078-48E3-4F23-9D10-2038502F0443}" type="presParOf" srcId="{636DF028-A96B-476A-B094-85B88864A002}" destId="{B8D15201-4D8A-4D5E-B4DE-52651EEFA45E}" srcOrd="1" destOrd="0" presId="urn:microsoft.com/office/officeart/2005/8/layout/orgChart1"/>
    <dgm:cxn modelId="{B04BCD73-6843-4F36-B8D9-9CB4CC1D4CE1}" type="presParOf" srcId="{5CAAAE8D-7125-428D-B224-13C29A498046}" destId="{751F3432-A0BD-4D57-968A-FC66B95E2AEC}" srcOrd="1" destOrd="0" presId="urn:microsoft.com/office/officeart/2005/8/layout/orgChart1"/>
    <dgm:cxn modelId="{8AF0C3C2-7355-4FAF-A8BD-5D2F377D42EA}" type="presParOf" srcId="{751F3432-A0BD-4D57-968A-FC66B95E2AEC}" destId="{C01C3555-E212-43BF-82CE-111D02969FD4}" srcOrd="0" destOrd="0" presId="urn:microsoft.com/office/officeart/2005/8/layout/orgChart1"/>
    <dgm:cxn modelId="{2F0BEE06-5AB3-4C58-8817-2F49E0A40C37}" type="presParOf" srcId="{751F3432-A0BD-4D57-968A-FC66B95E2AEC}" destId="{FC880117-CF62-452B-9E30-31A5090A425D}" srcOrd="1" destOrd="0" presId="urn:microsoft.com/office/officeart/2005/8/layout/orgChart1"/>
    <dgm:cxn modelId="{8591A067-79EB-4BEC-AE05-8989418696C9}" type="presParOf" srcId="{FC880117-CF62-452B-9E30-31A5090A425D}" destId="{6E9CD42D-0779-4E8A-96E8-480E09D7FCDD}" srcOrd="0" destOrd="0" presId="urn:microsoft.com/office/officeart/2005/8/layout/orgChart1"/>
    <dgm:cxn modelId="{FA06D8B9-81BC-41D7-A186-64C5B70B66A7}" type="presParOf" srcId="{6E9CD42D-0779-4E8A-96E8-480E09D7FCDD}" destId="{9171F744-953D-4970-9A4F-622C0FB15AA7}" srcOrd="0" destOrd="0" presId="urn:microsoft.com/office/officeart/2005/8/layout/orgChart1"/>
    <dgm:cxn modelId="{62DA0BBD-F300-4FA7-881C-682B05D03558}" type="presParOf" srcId="{6E9CD42D-0779-4E8A-96E8-480E09D7FCDD}" destId="{6EB99A01-3C9C-405A-84B1-7BBA916EC493}" srcOrd="1" destOrd="0" presId="urn:microsoft.com/office/officeart/2005/8/layout/orgChart1"/>
    <dgm:cxn modelId="{35E741FE-6F76-4AA5-BE3D-E34B8D870C1E}" type="presParOf" srcId="{FC880117-CF62-452B-9E30-31A5090A425D}" destId="{3E06EE61-46CA-4E87-8463-F63E9158E44D}" srcOrd="1" destOrd="0" presId="urn:microsoft.com/office/officeart/2005/8/layout/orgChart1"/>
    <dgm:cxn modelId="{565563E8-B0FD-4B5D-A347-4D5D33DB6A82}" type="presParOf" srcId="{FC880117-CF62-452B-9E30-31A5090A425D}" destId="{4ADED2F9-5D21-40D5-AB51-8A4C7D5E6237}" srcOrd="2" destOrd="0" presId="urn:microsoft.com/office/officeart/2005/8/layout/orgChart1"/>
    <dgm:cxn modelId="{FE74852C-9CEA-45FD-BA59-14C5A0F61D88}" type="presParOf" srcId="{751F3432-A0BD-4D57-968A-FC66B95E2AEC}" destId="{FC8A481B-265C-4B4F-87F9-9E9223A1373E}" srcOrd="2" destOrd="0" presId="urn:microsoft.com/office/officeart/2005/8/layout/orgChart1"/>
    <dgm:cxn modelId="{32140794-03C6-4ED9-8888-BDF9BAEF3845}" type="presParOf" srcId="{751F3432-A0BD-4D57-968A-FC66B95E2AEC}" destId="{557202D0-593E-4106-9512-84EEC518B77B}" srcOrd="3" destOrd="0" presId="urn:microsoft.com/office/officeart/2005/8/layout/orgChart1"/>
    <dgm:cxn modelId="{EDEFA3DA-ABB7-479F-A788-3BA1FFF9DF46}" type="presParOf" srcId="{557202D0-593E-4106-9512-84EEC518B77B}" destId="{F077F02B-D076-4A13-88E5-FDC65A52E803}" srcOrd="0" destOrd="0" presId="urn:microsoft.com/office/officeart/2005/8/layout/orgChart1"/>
    <dgm:cxn modelId="{D4BA74A1-22EB-4EAE-BA1C-8E5A9F5DC2CF}" type="presParOf" srcId="{F077F02B-D076-4A13-88E5-FDC65A52E803}" destId="{DF61926A-5CD3-44A2-8DB0-B8E42FC91AE5}" srcOrd="0" destOrd="0" presId="urn:microsoft.com/office/officeart/2005/8/layout/orgChart1"/>
    <dgm:cxn modelId="{4A36C779-A15D-427D-9558-B5B3E6038D92}" type="presParOf" srcId="{F077F02B-D076-4A13-88E5-FDC65A52E803}" destId="{B4E2E8EA-7DB5-48C7-AC8F-B57E1BEDD856}" srcOrd="1" destOrd="0" presId="urn:microsoft.com/office/officeart/2005/8/layout/orgChart1"/>
    <dgm:cxn modelId="{E54FEF66-0FFE-4007-80F7-F1EA7190B8D8}" type="presParOf" srcId="{557202D0-593E-4106-9512-84EEC518B77B}" destId="{E202830B-6541-4C87-9436-7B4B70E95165}" srcOrd="1" destOrd="0" presId="urn:microsoft.com/office/officeart/2005/8/layout/orgChart1"/>
    <dgm:cxn modelId="{BE8CEE65-6A16-4FD9-81FA-7F1EA343879F}" type="presParOf" srcId="{557202D0-593E-4106-9512-84EEC518B77B}" destId="{AB6C9C1B-C18C-411E-B479-B51F745D9616}" srcOrd="2" destOrd="0" presId="urn:microsoft.com/office/officeart/2005/8/layout/orgChart1"/>
    <dgm:cxn modelId="{75981AE0-6CC7-4943-8275-702DB6719F22}" type="presParOf" srcId="{5CAAAE8D-7125-428D-B224-13C29A498046}" destId="{E124C467-40A3-4C06-A516-527ABC20E278}" srcOrd="2" destOrd="0" presId="urn:microsoft.com/office/officeart/2005/8/layout/orgChart1"/>
    <dgm:cxn modelId="{C96E73A0-A812-461D-9388-FC110669606A}" type="presParOf" srcId="{36BEAC1F-80F0-4A86-8B96-44C28FDB2DE4}" destId="{05E8B5C3-41C3-46DB-A375-849CE497B244}" srcOrd="2" destOrd="0" presId="urn:microsoft.com/office/officeart/2005/8/layout/orgChart1"/>
    <dgm:cxn modelId="{EAFC9267-160C-41D1-8EDF-1341A5DBB8D9}" type="presParOf" srcId="{39D00FEA-BCC7-401E-99A8-75DA93DD18C6}" destId="{A4EC3651-24F8-4679-8F27-B7A342812AC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5FABC0-F3A7-419F-9B06-005ECAB0F2D5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2696020-562D-42AE-B48F-4BCE70C39B83}">
      <dgm:prSet custT="1"/>
      <dgm:spPr/>
      <dgm:t>
        <a:bodyPr/>
        <a:lstStyle/>
        <a:p>
          <a:pPr rtl="0"/>
          <a:r>
            <a:rPr lang="ru-RU" sz="1800" b="1" i="0" dirty="0" smtClean="0"/>
            <a:t>ТЕХНОЛОГИЧЕСКАЯ КАРТА </a:t>
          </a:r>
          <a:r>
            <a:rPr lang="ru-RU" sz="1800" i="0" dirty="0" smtClean="0"/>
            <a:t>– форма технологической документации, в которой записан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время, квалификация работников и т.п. (Политехнический энциклопедический словарь. </a:t>
          </a:r>
          <a:r>
            <a:rPr lang="ru-RU" sz="1800" i="1" dirty="0" smtClean="0"/>
            <a:t>– </a:t>
          </a:r>
          <a:r>
            <a:rPr lang="ru-RU" sz="1800" i="0" dirty="0" smtClean="0"/>
            <a:t>М.: Советская энциклопедия, 1989)</a:t>
          </a:r>
          <a:endParaRPr lang="ru-RU" sz="1800" dirty="0"/>
        </a:p>
      </dgm:t>
    </dgm:pt>
    <dgm:pt modelId="{EBBDFB4C-931A-403F-9478-CE9957BEA922}" type="parTrans" cxnId="{0A7B5EA1-214B-4979-9A04-265C9850A99A}">
      <dgm:prSet/>
      <dgm:spPr/>
      <dgm:t>
        <a:bodyPr/>
        <a:lstStyle/>
        <a:p>
          <a:endParaRPr lang="ru-RU"/>
        </a:p>
      </dgm:t>
    </dgm:pt>
    <dgm:pt modelId="{919B0FE7-A1C0-4E41-99AA-F88B8E3DEEA7}" type="sibTrans" cxnId="{0A7B5EA1-214B-4979-9A04-265C9850A99A}">
      <dgm:prSet/>
      <dgm:spPr/>
      <dgm:t>
        <a:bodyPr/>
        <a:lstStyle/>
        <a:p>
          <a:endParaRPr lang="ru-RU"/>
        </a:p>
      </dgm:t>
    </dgm:pt>
    <dgm:pt modelId="{2F607692-BE48-4915-9253-7701DD41612B}">
      <dgm:prSet custT="1"/>
      <dgm:spPr>
        <a:solidFill>
          <a:schemeClr val="bg1">
            <a:lumMod val="9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«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ТЕХНОЛОГИЧЕСКАЯ КАРТА УРОКА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— это обобщенно-графическое выражение сценария урока, основа его проектирования, средство представления учителем индивидуальных методов педагогической деятельности» (</a:t>
          </a:r>
          <a:r>
            <a:rPr lang="ru-RU" sz="1800" i="1" dirty="0" smtClean="0">
              <a:solidFill>
                <a:schemeClr val="tx2">
                  <a:lumMod val="75000"/>
                </a:schemeClr>
              </a:solidFill>
            </a:rPr>
            <a:t>Мороз Н.Я.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Конструирование технологической карты урока. Научно-методическое пособие. – Витебск, 2006)</a:t>
          </a:r>
          <a:endParaRPr lang="ru-RU" sz="1800" i="0" dirty="0">
            <a:solidFill>
              <a:schemeClr val="tx2">
                <a:lumMod val="75000"/>
              </a:schemeClr>
            </a:solidFill>
          </a:endParaRPr>
        </a:p>
      </dgm:t>
    </dgm:pt>
    <dgm:pt modelId="{0ADBD22A-C99D-4E7B-AFE3-447168C1FC76}" type="parTrans" cxnId="{05F847BE-3E44-48E9-95DC-82291D844329}">
      <dgm:prSet/>
      <dgm:spPr/>
      <dgm:t>
        <a:bodyPr/>
        <a:lstStyle/>
        <a:p>
          <a:endParaRPr lang="ru-RU"/>
        </a:p>
      </dgm:t>
    </dgm:pt>
    <dgm:pt modelId="{B1E57D37-3FCA-42EC-A293-AA5B0FB9C7B0}" type="sibTrans" cxnId="{05F847BE-3E44-48E9-95DC-82291D844329}">
      <dgm:prSet/>
      <dgm:spPr/>
      <dgm:t>
        <a:bodyPr/>
        <a:lstStyle/>
        <a:p>
          <a:endParaRPr lang="ru-RU"/>
        </a:p>
      </dgm:t>
    </dgm:pt>
    <dgm:pt modelId="{7993ACD0-8548-4F7A-95AB-51199B31D350}">
      <dgm:prSet/>
      <dgm:spPr>
        <a:solidFill>
          <a:schemeClr val="bg1">
            <a:lumMod val="9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ТЕХНОЛОГИЧЕСКАЯ КАРТА УРОКА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— форма планирования педагогического взаимодействия учителя и учащихся. Является проектом учебного процесса, в котором дано описание от цели до результата (</a:t>
          </a:r>
          <a:r>
            <a:rPr lang="ru-RU" i="1" dirty="0" smtClean="0">
              <a:solidFill>
                <a:schemeClr val="tx2">
                  <a:lumMod val="75000"/>
                </a:schemeClr>
              </a:solidFill>
            </a:rPr>
            <a:t>Якушина Е.В.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Подготовка к уроку в соответствии с требованиями ФГОС </a:t>
          </a:r>
          <a:r>
            <a:rPr lang="ru-RU" u="sng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/>
            </a:rPr>
            <a:t>http://www.menobr.ru/materials/19/37639/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BDCE8B7-2623-4B62-87DA-9EEAEF316A3F}" type="parTrans" cxnId="{0EF647CE-6B8D-4F47-B8A0-03C4BA25421B}">
      <dgm:prSet/>
      <dgm:spPr/>
      <dgm:t>
        <a:bodyPr/>
        <a:lstStyle/>
        <a:p>
          <a:endParaRPr lang="ru-RU"/>
        </a:p>
      </dgm:t>
    </dgm:pt>
    <dgm:pt modelId="{63213803-F19F-4107-9073-9F6B508AEF83}" type="sibTrans" cxnId="{0EF647CE-6B8D-4F47-B8A0-03C4BA25421B}">
      <dgm:prSet/>
      <dgm:spPr/>
      <dgm:t>
        <a:bodyPr/>
        <a:lstStyle/>
        <a:p>
          <a:endParaRPr lang="ru-RU"/>
        </a:p>
      </dgm:t>
    </dgm:pt>
    <dgm:pt modelId="{70161F9E-83DD-41C2-8B02-F29537E35E69}" type="pres">
      <dgm:prSet presAssocID="{905FABC0-F3A7-419F-9B06-005ECAB0F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6CEEE-D731-4C1E-A9DC-7BE698E185D5}" type="pres">
      <dgm:prSet presAssocID="{22696020-562D-42AE-B48F-4BCE70C39B83}" presName="parentText" presStyleLbl="node1" presStyleIdx="0" presStyleCnt="3" custScaleY="62340" custLinFactY="-82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5C4F2-939A-427C-BFF6-D85C19917ECC}" type="pres">
      <dgm:prSet presAssocID="{919B0FE7-A1C0-4E41-99AA-F88B8E3DEEA7}" presName="spacer" presStyleCnt="0"/>
      <dgm:spPr/>
      <dgm:t>
        <a:bodyPr/>
        <a:lstStyle/>
        <a:p>
          <a:endParaRPr lang="ru-RU"/>
        </a:p>
      </dgm:t>
    </dgm:pt>
    <dgm:pt modelId="{76206936-2040-4519-8F00-8EEE16544504}" type="pres">
      <dgm:prSet presAssocID="{2F607692-BE48-4915-9253-7701DD41612B}" presName="parentText" presStyleLbl="node1" presStyleIdx="1" presStyleCnt="3" custScaleY="55909" custLinFactY="-9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CAED7-16C0-416F-9892-7A762A144AE6}" type="pres">
      <dgm:prSet presAssocID="{B1E57D37-3FCA-42EC-A293-AA5B0FB9C7B0}" presName="spacer" presStyleCnt="0"/>
      <dgm:spPr/>
      <dgm:t>
        <a:bodyPr/>
        <a:lstStyle/>
        <a:p>
          <a:endParaRPr lang="ru-RU"/>
        </a:p>
      </dgm:t>
    </dgm:pt>
    <dgm:pt modelId="{89497491-10A8-4F2B-A547-1D8773083B10}" type="pres">
      <dgm:prSet presAssocID="{7993ACD0-8548-4F7A-95AB-51199B31D350}" presName="parentText" presStyleLbl="node1" presStyleIdx="2" presStyleCnt="3" custScaleY="62070" custLinFactNeighborX="926" custLinFactNeighborY="19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A164E5-CF2E-4281-A5A4-B07651183B81}" type="presOf" srcId="{905FABC0-F3A7-419F-9B06-005ECAB0F2D5}" destId="{70161F9E-83DD-41C2-8B02-F29537E35E69}" srcOrd="0" destOrd="0" presId="urn:microsoft.com/office/officeart/2005/8/layout/vList2"/>
    <dgm:cxn modelId="{9BF26E9D-DCA1-4490-ACD2-F14CBDF97410}" type="presOf" srcId="{7993ACD0-8548-4F7A-95AB-51199B31D350}" destId="{89497491-10A8-4F2B-A547-1D8773083B10}" srcOrd="0" destOrd="0" presId="urn:microsoft.com/office/officeart/2005/8/layout/vList2"/>
    <dgm:cxn modelId="{05F847BE-3E44-48E9-95DC-82291D844329}" srcId="{905FABC0-F3A7-419F-9B06-005ECAB0F2D5}" destId="{2F607692-BE48-4915-9253-7701DD41612B}" srcOrd="1" destOrd="0" parTransId="{0ADBD22A-C99D-4E7B-AFE3-447168C1FC76}" sibTransId="{B1E57D37-3FCA-42EC-A293-AA5B0FB9C7B0}"/>
    <dgm:cxn modelId="{0EF647CE-6B8D-4F47-B8A0-03C4BA25421B}" srcId="{905FABC0-F3A7-419F-9B06-005ECAB0F2D5}" destId="{7993ACD0-8548-4F7A-95AB-51199B31D350}" srcOrd="2" destOrd="0" parTransId="{ABDCE8B7-2623-4B62-87DA-9EEAEF316A3F}" sibTransId="{63213803-F19F-4107-9073-9F6B508AEF83}"/>
    <dgm:cxn modelId="{B9682FD0-7E1D-4C5C-9715-B3407906B927}" type="presOf" srcId="{2F607692-BE48-4915-9253-7701DD41612B}" destId="{76206936-2040-4519-8F00-8EEE16544504}" srcOrd="0" destOrd="0" presId="urn:microsoft.com/office/officeart/2005/8/layout/vList2"/>
    <dgm:cxn modelId="{0A7B5EA1-214B-4979-9A04-265C9850A99A}" srcId="{905FABC0-F3A7-419F-9B06-005ECAB0F2D5}" destId="{22696020-562D-42AE-B48F-4BCE70C39B83}" srcOrd="0" destOrd="0" parTransId="{EBBDFB4C-931A-403F-9478-CE9957BEA922}" sibTransId="{919B0FE7-A1C0-4E41-99AA-F88B8E3DEEA7}"/>
    <dgm:cxn modelId="{A5EBB968-9C9C-476F-9760-A29F32416463}" type="presOf" srcId="{22696020-562D-42AE-B48F-4BCE70C39B83}" destId="{CB96CEEE-D731-4C1E-A9DC-7BE698E185D5}" srcOrd="0" destOrd="0" presId="urn:microsoft.com/office/officeart/2005/8/layout/vList2"/>
    <dgm:cxn modelId="{67A7969A-D064-4673-A226-094A4CEFC6E2}" type="presParOf" srcId="{70161F9E-83DD-41C2-8B02-F29537E35E69}" destId="{CB96CEEE-D731-4C1E-A9DC-7BE698E185D5}" srcOrd="0" destOrd="0" presId="urn:microsoft.com/office/officeart/2005/8/layout/vList2"/>
    <dgm:cxn modelId="{CD9E27CE-9F2B-4BD8-9EBD-93CA88CF0ED3}" type="presParOf" srcId="{70161F9E-83DD-41C2-8B02-F29537E35E69}" destId="{F295C4F2-939A-427C-BFF6-D85C19917ECC}" srcOrd="1" destOrd="0" presId="urn:microsoft.com/office/officeart/2005/8/layout/vList2"/>
    <dgm:cxn modelId="{A89C6DA7-0D68-4DFB-B71E-E36CA37840B2}" type="presParOf" srcId="{70161F9E-83DD-41C2-8B02-F29537E35E69}" destId="{76206936-2040-4519-8F00-8EEE16544504}" srcOrd="2" destOrd="0" presId="urn:microsoft.com/office/officeart/2005/8/layout/vList2"/>
    <dgm:cxn modelId="{182C97B9-F70E-410B-AEE8-0FC153C4B55C}" type="presParOf" srcId="{70161F9E-83DD-41C2-8B02-F29537E35E69}" destId="{ADBCAED7-16C0-416F-9892-7A762A144AE6}" srcOrd="3" destOrd="0" presId="urn:microsoft.com/office/officeart/2005/8/layout/vList2"/>
    <dgm:cxn modelId="{1A14E02C-7118-4148-8B21-FAA019180B10}" type="presParOf" srcId="{70161F9E-83DD-41C2-8B02-F29537E35E69}" destId="{89497491-10A8-4F2B-A547-1D8773083B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8B6999-6EBC-434B-834F-A95C60169AFE}" type="doc">
      <dgm:prSet loTypeId="urn:microsoft.com/office/officeart/2005/8/layout/process2" loCatId="process" qsTypeId="urn:microsoft.com/office/officeart/2005/8/quickstyle/3d2" qsCatId="3D" csTypeId="urn:microsoft.com/office/officeart/2005/8/colors/colorful1#5" csCatId="colorful" phldr="1"/>
      <dgm:spPr/>
    </dgm:pt>
    <dgm:pt modelId="{B9F7D35B-9C92-4608-9EB6-A7551B2D2929}">
      <dgm:prSet phldrT="[Текст]" custT="1"/>
      <dgm:spPr/>
      <dgm:t>
        <a:bodyPr/>
        <a:lstStyle/>
        <a:p>
          <a:r>
            <a:rPr lang="ru-RU" sz="2400" b="1" dirty="0" smtClean="0"/>
            <a:t>Требования ФГОС: </a:t>
          </a:r>
          <a:endParaRPr lang="ru-RU" sz="2400" b="1" dirty="0"/>
        </a:p>
      </dgm:t>
    </dgm:pt>
    <dgm:pt modelId="{7AC0B6A4-7392-46EC-9F99-A52FEFCA0807}" type="parTrans" cxnId="{0917D76C-2A45-444A-86AE-DA3627DC2D9C}">
      <dgm:prSet/>
      <dgm:spPr/>
      <dgm:t>
        <a:bodyPr/>
        <a:lstStyle/>
        <a:p>
          <a:endParaRPr lang="ru-RU"/>
        </a:p>
      </dgm:t>
    </dgm:pt>
    <dgm:pt modelId="{9F47BFCF-BF19-4E93-A4AE-7E5ED58BBA37}" type="sibTrans" cxnId="{0917D76C-2A45-444A-86AE-DA3627DC2D9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165100" prst="coolSlant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gm:spPr>
      <dgm:t>
        <a:bodyPr/>
        <a:lstStyle/>
        <a:p>
          <a:endParaRPr lang="ru-RU"/>
        </a:p>
      </dgm:t>
    </dgm:pt>
    <dgm:pt modelId="{7C234EAD-BDFC-497D-A2A8-11C96CD4596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Необходимость  планирования учебного процесса, направленного на формирование  УУД</a:t>
          </a:r>
          <a:endParaRPr lang="ru-RU" sz="1800" dirty="0"/>
        </a:p>
      </dgm:t>
    </dgm:pt>
    <dgm:pt modelId="{FC3601DA-BAAC-4373-B8CD-03D3D381EDC6}" type="parTrans" cxnId="{7943626E-B29C-48E4-8222-570721D0FA20}">
      <dgm:prSet/>
      <dgm:spPr/>
      <dgm:t>
        <a:bodyPr/>
        <a:lstStyle/>
        <a:p>
          <a:endParaRPr lang="ru-RU"/>
        </a:p>
      </dgm:t>
    </dgm:pt>
    <dgm:pt modelId="{FDC52F61-B319-4DBC-BD03-D78AFEA7D816}" type="sibTrans" cxnId="{7943626E-B29C-48E4-8222-570721D0FA2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50800" h="50800" prst="angle"/>
          <a:contourClr>
            <a:schemeClr val="accent1"/>
          </a:contourClr>
        </a:sp3d>
      </dgm:spPr>
      <dgm:t>
        <a:bodyPr/>
        <a:lstStyle/>
        <a:p>
          <a:endParaRPr lang="ru-RU"/>
        </a:p>
      </dgm:t>
    </dgm:pt>
    <dgm:pt modelId="{5C61E861-1441-4243-8EF7-11D4FD557B0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Структура</a:t>
          </a:r>
          <a:r>
            <a:rPr lang="ru-RU" sz="1800" dirty="0" smtClean="0"/>
            <a:t>  технологической карты должна фиксировать предполагаемые образовательные результаты</a:t>
          </a:r>
          <a:endParaRPr lang="ru-RU" sz="1800" dirty="0"/>
        </a:p>
      </dgm:t>
    </dgm:pt>
    <dgm:pt modelId="{2064A468-65DA-4298-890F-DA1BF0566034}" type="parTrans" cxnId="{78C1B21B-2ADF-44AB-AFCA-DB28E046E4B2}">
      <dgm:prSet/>
      <dgm:spPr/>
      <dgm:t>
        <a:bodyPr/>
        <a:lstStyle/>
        <a:p>
          <a:endParaRPr lang="ru-RU"/>
        </a:p>
      </dgm:t>
    </dgm:pt>
    <dgm:pt modelId="{0D674A3F-5169-41AB-8B5C-17E9916C30E3}" type="sibTrans" cxnId="{78C1B21B-2ADF-44AB-AFCA-DB28E046E4B2}">
      <dgm:prSet/>
      <dgm:spPr/>
      <dgm:t>
        <a:bodyPr/>
        <a:lstStyle/>
        <a:p>
          <a:endParaRPr lang="ru-RU"/>
        </a:p>
      </dgm:t>
    </dgm:pt>
    <dgm:pt modelId="{C8BBCECB-408D-4B74-B1AF-A7C0867122CC}">
      <dgm:prSet phldrT="[Текст]" custT="1"/>
      <dgm:spPr/>
      <dgm:t>
        <a:bodyPr/>
        <a:lstStyle/>
        <a:p>
          <a:r>
            <a:rPr lang="ru-RU" sz="1800" b="0" dirty="0" smtClean="0"/>
            <a:t>Понимание образовательных результатов не как перечня знаний, умений и навыков, а как формируемых способов </a:t>
          </a:r>
          <a:r>
            <a:rPr lang="ru-RU" sz="1800" b="1" dirty="0" smtClean="0"/>
            <a:t>деятельности</a:t>
          </a:r>
          <a:endParaRPr lang="ru-RU" sz="1800" b="1" dirty="0"/>
        </a:p>
      </dgm:t>
    </dgm:pt>
    <dgm:pt modelId="{DFC5F0D4-0B0F-4343-A2D7-C21A93056816}" type="parTrans" cxnId="{C24674B5-1E2A-44C7-AF9C-76583C83E9F1}">
      <dgm:prSet/>
      <dgm:spPr/>
      <dgm:t>
        <a:bodyPr/>
        <a:lstStyle/>
        <a:p>
          <a:endParaRPr lang="ru-RU"/>
        </a:p>
      </dgm:t>
    </dgm:pt>
    <dgm:pt modelId="{A524DDA5-BAE7-4230-B0BC-7BD7AD91737A}" type="sibTrans" cxnId="{C24674B5-1E2A-44C7-AF9C-76583C83E9F1}">
      <dgm:prSet/>
      <dgm:spPr/>
      <dgm:t>
        <a:bodyPr/>
        <a:lstStyle/>
        <a:p>
          <a:endParaRPr lang="ru-RU"/>
        </a:p>
      </dgm:t>
    </dgm:pt>
    <dgm:pt modelId="{54199D13-86E0-4B2C-A502-85CB8453D948}">
      <dgm:prSet phldrT="[Текст]" custT="1"/>
      <dgm:spPr/>
      <dgm:t>
        <a:bodyPr/>
        <a:lstStyle/>
        <a:p>
          <a:r>
            <a:rPr lang="ru-RU" sz="1800" b="0" dirty="0" smtClean="0"/>
            <a:t>Необходимость достижения учащимися трёх групп планируемых образовательных результатов – </a:t>
          </a:r>
          <a:r>
            <a:rPr lang="ru-RU" sz="1800" b="1" dirty="0" smtClean="0"/>
            <a:t>личностных, </a:t>
          </a:r>
          <a:r>
            <a:rPr lang="ru-RU" sz="1800" b="1" dirty="0" err="1" smtClean="0"/>
            <a:t>метапредметных</a:t>
          </a:r>
          <a:r>
            <a:rPr lang="ru-RU" sz="1800" b="1" dirty="0" smtClean="0"/>
            <a:t> и предметных</a:t>
          </a:r>
          <a:endParaRPr lang="ru-RU" sz="1800" b="1" dirty="0"/>
        </a:p>
      </dgm:t>
    </dgm:pt>
    <dgm:pt modelId="{EFCEA2A8-B34C-4A10-93CB-78825D2ADBB1}" type="parTrans" cxnId="{1E62612A-9F3A-45F0-ABC9-A5409EEF2C5E}">
      <dgm:prSet/>
      <dgm:spPr/>
      <dgm:t>
        <a:bodyPr/>
        <a:lstStyle/>
        <a:p>
          <a:endParaRPr lang="ru-RU"/>
        </a:p>
      </dgm:t>
    </dgm:pt>
    <dgm:pt modelId="{9B43A98E-A5E1-4DC5-957D-0E4DEF63712F}" type="sibTrans" cxnId="{1E62612A-9F3A-45F0-ABC9-A5409EEF2C5E}">
      <dgm:prSet/>
      <dgm:spPr/>
      <dgm:t>
        <a:bodyPr/>
        <a:lstStyle/>
        <a:p>
          <a:endParaRPr lang="ru-RU"/>
        </a:p>
      </dgm:t>
    </dgm:pt>
    <dgm:pt modelId="{7F08D628-BA52-4F04-B3DD-02686C26ADF7}">
      <dgm:prSet phldrT="[Текст]" custT="1"/>
      <dgm:spPr/>
      <dgm:t>
        <a:bodyPr/>
        <a:lstStyle/>
        <a:p>
          <a:r>
            <a:rPr lang="ru-RU" sz="1800" b="0" dirty="0" smtClean="0"/>
            <a:t>Понимание </a:t>
          </a:r>
          <a:r>
            <a:rPr lang="ru-RU" sz="1800" b="0" dirty="0" err="1" smtClean="0"/>
            <a:t>метапредметных</a:t>
          </a:r>
          <a:r>
            <a:rPr lang="ru-RU" sz="1800" b="0" dirty="0" smtClean="0"/>
            <a:t> результатов как сформированных на материале основ изучаемых наук </a:t>
          </a:r>
          <a:r>
            <a:rPr lang="ru-RU" sz="1800" b="1" dirty="0" smtClean="0"/>
            <a:t>универсальных учебных действий</a:t>
          </a:r>
          <a:endParaRPr lang="ru-RU" sz="1800" b="1" dirty="0"/>
        </a:p>
      </dgm:t>
    </dgm:pt>
    <dgm:pt modelId="{8CEF2E04-923F-49BD-9925-1A639CD4C0FC}" type="parTrans" cxnId="{28A68CAF-47C1-49CB-917B-1AEE957E845E}">
      <dgm:prSet/>
      <dgm:spPr/>
      <dgm:t>
        <a:bodyPr/>
        <a:lstStyle/>
        <a:p>
          <a:endParaRPr lang="ru-RU"/>
        </a:p>
      </dgm:t>
    </dgm:pt>
    <dgm:pt modelId="{12BC7B93-C676-4309-A10B-5914C8DB844A}" type="sibTrans" cxnId="{28A68CAF-47C1-49CB-917B-1AEE957E845E}">
      <dgm:prSet/>
      <dgm:spPr/>
      <dgm:t>
        <a:bodyPr/>
        <a:lstStyle/>
        <a:p>
          <a:endParaRPr lang="ru-RU"/>
        </a:p>
      </dgm:t>
    </dgm:pt>
    <dgm:pt modelId="{797A67B5-5E60-4BEE-A3BF-E7B2C5C56FFD}" type="pres">
      <dgm:prSet presAssocID="{EF8B6999-6EBC-434B-834F-A95C60169AFE}" presName="linearFlow" presStyleCnt="0">
        <dgm:presLayoutVars>
          <dgm:resizeHandles val="exact"/>
        </dgm:presLayoutVars>
      </dgm:prSet>
      <dgm:spPr/>
    </dgm:pt>
    <dgm:pt modelId="{A1EA1A94-97D3-42F1-B7DB-16E22D7CC4E3}" type="pres">
      <dgm:prSet presAssocID="{B9F7D35B-9C92-4608-9EB6-A7551B2D2929}" presName="node" presStyleLbl="node1" presStyleIdx="0" presStyleCnt="3" custScaleX="200117" custScaleY="27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54FF3-1EDB-4BAE-858D-933D74D2043A}" type="pres">
      <dgm:prSet presAssocID="{9F47BFCF-BF19-4E93-A4AE-7E5ED58BBA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6D45A4-5CDC-4F00-B481-E48E42440772}" type="pres">
      <dgm:prSet presAssocID="{9F47BFCF-BF19-4E93-A4AE-7E5ED58BBA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6EFF5F0-D4D4-4779-85FA-231CFDD4D218}" type="pres">
      <dgm:prSet presAssocID="{7C234EAD-BDFC-497D-A2A8-11C96CD45968}" presName="node" presStyleLbl="node1" presStyleIdx="1" presStyleCnt="3" custScaleX="196115" custScaleY="79592" custLinFactNeighborX="0" custLinFactNeighborY="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62684-A3B9-4B73-A0D0-7BB34E678473}" type="pres">
      <dgm:prSet presAssocID="{FDC52F61-B319-4DBC-BD03-D78AFEA7D816}" presName="sibTrans" presStyleLbl="sibTrans2D1" presStyleIdx="1" presStyleCnt="2" custScaleX="117533"/>
      <dgm:spPr/>
      <dgm:t>
        <a:bodyPr/>
        <a:lstStyle/>
        <a:p>
          <a:endParaRPr lang="ru-RU"/>
        </a:p>
      </dgm:t>
    </dgm:pt>
    <dgm:pt modelId="{0F37D3F6-E6F6-49B8-8D65-E1C55DCD6209}" type="pres">
      <dgm:prSet presAssocID="{FDC52F61-B319-4DBC-BD03-D78AFEA7D8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2CCCACA-A6B8-45DF-BAF0-7CE192754FA5}" type="pres">
      <dgm:prSet presAssocID="{5C61E861-1441-4243-8EF7-11D4FD557B09}" presName="node" presStyleLbl="node1" presStyleIdx="2" presStyleCnt="3" custScaleX="196115" custScaleY="68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126F9-3F25-4899-ACBF-5F07D0F9D833}" type="presOf" srcId="{B9F7D35B-9C92-4608-9EB6-A7551B2D2929}" destId="{A1EA1A94-97D3-42F1-B7DB-16E22D7CC4E3}" srcOrd="0" destOrd="0" presId="urn:microsoft.com/office/officeart/2005/8/layout/process2"/>
    <dgm:cxn modelId="{28A68CAF-47C1-49CB-917B-1AEE957E845E}" srcId="{B9F7D35B-9C92-4608-9EB6-A7551B2D2929}" destId="{7F08D628-BA52-4F04-B3DD-02686C26ADF7}" srcOrd="2" destOrd="0" parTransId="{8CEF2E04-923F-49BD-9925-1A639CD4C0FC}" sibTransId="{12BC7B93-C676-4309-A10B-5914C8DB844A}"/>
    <dgm:cxn modelId="{CCF0CC2E-42FE-4A66-8007-7C3621996BFB}" type="presOf" srcId="{7F08D628-BA52-4F04-B3DD-02686C26ADF7}" destId="{A1EA1A94-97D3-42F1-B7DB-16E22D7CC4E3}" srcOrd="0" destOrd="3" presId="urn:microsoft.com/office/officeart/2005/8/layout/process2"/>
    <dgm:cxn modelId="{58C45972-188F-449E-87A3-082B0A2F91FC}" type="presOf" srcId="{FDC52F61-B319-4DBC-BD03-D78AFEA7D816}" destId="{0F37D3F6-E6F6-49B8-8D65-E1C55DCD6209}" srcOrd="1" destOrd="0" presId="urn:microsoft.com/office/officeart/2005/8/layout/process2"/>
    <dgm:cxn modelId="{35B8B80D-BE2F-43D1-9281-221A464D1F3D}" type="presOf" srcId="{FDC52F61-B319-4DBC-BD03-D78AFEA7D816}" destId="{89062684-A3B9-4B73-A0D0-7BB34E678473}" srcOrd="0" destOrd="0" presId="urn:microsoft.com/office/officeart/2005/8/layout/process2"/>
    <dgm:cxn modelId="{0E47F1E0-388D-4914-BBCE-6894F0BEC2F4}" type="presOf" srcId="{C8BBCECB-408D-4B74-B1AF-A7C0867122CC}" destId="{A1EA1A94-97D3-42F1-B7DB-16E22D7CC4E3}" srcOrd="0" destOrd="1" presId="urn:microsoft.com/office/officeart/2005/8/layout/process2"/>
    <dgm:cxn modelId="{C24674B5-1E2A-44C7-AF9C-76583C83E9F1}" srcId="{B9F7D35B-9C92-4608-9EB6-A7551B2D2929}" destId="{C8BBCECB-408D-4B74-B1AF-A7C0867122CC}" srcOrd="0" destOrd="0" parTransId="{DFC5F0D4-0B0F-4343-A2D7-C21A93056816}" sibTransId="{A524DDA5-BAE7-4230-B0BC-7BD7AD91737A}"/>
    <dgm:cxn modelId="{4900CE49-4EBE-4584-83C3-B48B61F93B72}" type="presOf" srcId="{54199D13-86E0-4B2C-A502-85CB8453D948}" destId="{A1EA1A94-97D3-42F1-B7DB-16E22D7CC4E3}" srcOrd="0" destOrd="2" presId="urn:microsoft.com/office/officeart/2005/8/layout/process2"/>
    <dgm:cxn modelId="{DC6115F9-1AAB-42D1-AE4E-F45F91055DEB}" type="presOf" srcId="{5C61E861-1441-4243-8EF7-11D4FD557B09}" destId="{32CCCACA-A6B8-45DF-BAF0-7CE192754FA5}" srcOrd="0" destOrd="0" presId="urn:microsoft.com/office/officeart/2005/8/layout/process2"/>
    <dgm:cxn modelId="{CB78930A-B81F-49F5-9950-B354E9D1B30C}" type="presOf" srcId="{7C234EAD-BDFC-497D-A2A8-11C96CD45968}" destId="{C6EFF5F0-D4D4-4779-85FA-231CFDD4D218}" srcOrd="0" destOrd="0" presId="urn:microsoft.com/office/officeart/2005/8/layout/process2"/>
    <dgm:cxn modelId="{DBC51D1E-FC0B-42F5-9051-93AEFD4F3F88}" type="presOf" srcId="{9F47BFCF-BF19-4E93-A4AE-7E5ED58BBA37}" destId="{776D45A4-5CDC-4F00-B481-E48E42440772}" srcOrd="1" destOrd="0" presId="urn:microsoft.com/office/officeart/2005/8/layout/process2"/>
    <dgm:cxn modelId="{1E62612A-9F3A-45F0-ABC9-A5409EEF2C5E}" srcId="{B9F7D35B-9C92-4608-9EB6-A7551B2D2929}" destId="{54199D13-86E0-4B2C-A502-85CB8453D948}" srcOrd="1" destOrd="0" parTransId="{EFCEA2A8-B34C-4A10-93CB-78825D2ADBB1}" sibTransId="{9B43A98E-A5E1-4DC5-957D-0E4DEF63712F}"/>
    <dgm:cxn modelId="{7943626E-B29C-48E4-8222-570721D0FA20}" srcId="{EF8B6999-6EBC-434B-834F-A95C60169AFE}" destId="{7C234EAD-BDFC-497D-A2A8-11C96CD45968}" srcOrd="1" destOrd="0" parTransId="{FC3601DA-BAAC-4373-B8CD-03D3D381EDC6}" sibTransId="{FDC52F61-B319-4DBC-BD03-D78AFEA7D816}"/>
    <dgm:cxn modelId="{78C1B21B-2ADF-44AB-AFCA-DB28E046E4B2}" srcId="{EF8B6999-6EBC-434B-834F-A95C60169AFE}" destId="{5C61E861-1441-4243-8EF7-11D4FD557B09}" srcOrd="2" destOrd="0" parTransId="{2064A468-65DA-4298-890F-DA1BF0566034}" sibTransId="{0D674A3F-5169-41AB-8B5C-17E9916C30E3}"/>
    <dgm:cxn modelId="{5C706B43-1D0E-4E39-A1A4-1B7E16660B5C}" type="presOf" srcId="{EF8B6999-6EBC-434B-834F-A95C60169AFE}" destId="{797A67B5-5E60-4BEE-A3BF-E7B2C5C56FFD}" srcOrd="0" destOrd="0" presId="urn:microsoft.com/office/officeart/2005/8/layout/process2"/>
    <dgm:cxn modelId="{EEA41A44-7F3D-4C2B-BF7B-DCCADD045688}" type="presOf" srcId="{9F47BFCF-BF19-4E93-A4AE-7E5ED58BBA37}" destId="{8F254FF3-1EDB-4BAE-858D-933D74D2043A}" srcOrd="0" destOrd="0" presId="urn:microsoft.com/office/officeart/2005/8/layout/process2"/>
    <dgm:cxn modelId="{0917D76C-2A45-444A-86AE-DA3627DC2D9C}" srcId="{EF8B6999-6EBC-434B-834F-A95C60169AFE}" destId="{B9F7D35B-9C92-4608-9EB6-A7551B2D2929}" srcOrd="0" destOrd="0" parTransId="{7AC0B6A4-7392-46EC-9F99-A52FEFCA0807}" sibTransId="{9F47BFCF-BF19-4E93-A4AE-7E5ED58BBA37}"/>
    <dgm:cxn modelId="{6BE9EC07-8D19-45DD-B88A-C5960EFA416B}" type="presParOf" srcId="{797A67B5-5E60-4BEE-A3BF-E7B2C5C56FFD}" destId="{A1EA1A94-97D3-42F1-B7DB-16E22D7CC4E3}" srcOrd="0" destOrd="0" presId="urn:microsoft.com/office/officeart/2005/8/layout/process2"/>
    <dgm:cxn modelId="{2322EF93-07F5-4EAD-A547-C4CF7EEAD3E0}" type="presParOf" srcId="{797A67B5-5E60-4BEE-A3BF-E7B2C5C56FFD}" destId="{8F254FF3-1EDB-4BAE-858D-933D74D2043A}" srcOrd="1" destOrd="0" presId="urn:microsoft.com/office/officeart/2005/8/layout/process2"/>
    <dgm:cxn modelId="{FB16956B-5A8F-445C-AD6A-2793B2D3324E}" type="presParOf" srcId="{8F254FF3-1EDB-4BAE-858D-933D74D2043A}" destId="{776D45A4-5CDC-4F00-B481-E48E42440772}" srcOrd="0" destOrd="0" presId="urn:microsoft.com/office/officeart/2005/8/layout/process2"/>
    <dgm:cxn modelId="{3A05E633-AF15-4B88-A749-ADEB7B9672BA}" type="presParOf" srcId="{797A67B5-5E60-4BEE-A3BF-E7B2C5C56FFD}" destId="{C6EFF5F0-D4D4-4779-85FA-231CFDD4D218}" srcOrd="2" destOrd="0" presId="urn:microsoft.com/office/officeart/2005/8/layout/process2"/>
    <dgm:cxn modelId="{4B35C5FD-818E-4DE2-AA6E-74E6F4D7F91B}" type="presParOf" srcId="{797A67B5-5E60-4BEE-A3BF-E7B2C5C56FFD}" destId="{89062684-A3B9-4B73-A0D0-7BB34E678473}" srcOrd="3" destOrd="0" presId="urn:microsoft.com/office/officeart/2005/8/layout/process2"/>
    <dgm:cxn modelId="{F2E05466-4C7B-4E53-BBE5-96647E071177}" type="presParOf" srcId="{89062684-A3B9-4B73-A0D0-7BB34E678473}" destId="{0F37D3F6-E6F6-49B8-8D65-E1C55DCD6209}" srcOrd="0" destOrd="0" presId="urn:microsoft.com/office/officeart/2005/8/layout/process2"/>
    <dgm:cxn modelId="{706343D6-20C0-41CA-B90A-929511C0332E}" type="presParOf" srcId="{797A67B5-5E60-4BEE-A3BF-E7B2C5C56FFD}" destId="{32CCCACA-A6B8-45DF-BAF0-7CE192754FA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DBD927-A017-41F8-87DC-95225747B29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94717-E155-40F2-899A-D3649551ACC7}">
      <dgm:prSet/>
      <dgm:spPr/>
      <dgm:t>
        <a:bodyPr/>
        <a:lstStyle/>
        <a:p>
          <a:pPr rtl="0"/>
          <a:r>
            <a:rPr lang="ru-RU" dirty="0" smtClean="0"/>
            <a:t>При конструировании технологической карты урока химии  следует учитывать:</a:t>
          </a:r>
          <a:endParaRPr lang="ru-RU" dirty="0"/>
        </a:p>
      </dgm:t>
    </dgm:pt>
    <dgm:pt modelId="{30776044-472B-4E74-A31B-19DC4A42C720}" type="parTrans" cxnId="{CD893159-A2F6-4239-93AF-17CE6A0D1961}">
      <dgm:prSet/>
      <dgm:spPr/>
      <dgm:t>
        <a:bodyPr/>
        <a:lstStyle/>
        <a:p>
          <a:endParaRPr lang="ru-RU"/>
        </a:p>
      </dgm:t>
    </dgm:pt>
    <dgm:pt modelId="{67775B0E-2BCE-471C-8180-99D92E27F0AE}" type="sibTrans" cxnId="{CD893159-A2F6-4239-93AF-17CE6A0D1961}">
      <dgm:prSet/>
      <dgm:spPr/>
      <dgm:t>
        <a:bodyPr/>
        <a:lstStyle/>
        <a:p>
          <a:endParaRPr lang="ru-RU"/>
        </a:p>
      </dgm:t>
    </dgm:pt>
    <dgm:pt modelId="{737A93CD-2B3F-433C-AE9B-E879E66B7A3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Изменение педагогической позиции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: в процессе педагогического взаимодействия на основе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</a:rPr>
            <a:t>субъект-субъектных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отношений учитель инициирует деятельность учащихся и является помощником в ходе освоения ими учебного способа деятельности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085C674F-AA76-470D-BA29-DADC0C8B0591}" type="parTrans" cxnId="{20E8743A-3E19-4CE1-A5B1-0F73D99C6AEC}">
      <dgm:prSet/>
      <dgm:spPr/>
      <dgm:t>
        <a:bodyPr/>
        <a:lstStyle/>
        <a:p>
          <a:endParaRPr lang="ru-RU"/>
        </a:p>
      </dgm:t>
    </dgm:pt>
    <dgm:pt modelId="{49EA60E8-7EB8-485D-91C5-2E3BDCC3A53E}" type="sibTrans" cxnId="{20E8743A-3E19-4CE1-A5B1-0F73D99C6AEC}">
      <dgm:prSet/>
      <dgm:spPr/>
      <dgm:t>
        <a:bodyPr/>
        <a:lstStyle/>
        <a:p>
          <a:endParaRPr lang="ru-RU"/>
        </a:p>
      </dgm:t>
    </dgm:pt>
    <dgm:pt modelId="{80D9C191-30C7-4E4B-8EB0-77EB5FD0BAD5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Изменение роли учителя и статуса его деятельности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: учитель не транслятор знаний, а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</a:rPr>
            <a:t>тьютор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наставник, помогающим учащимся самостоятельно получать новые знания и достигать образовательных результатов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55998709-81C4-4FE9-8C3C-03309730EF3F}" type="parTrans" cxnId="{765DAB91-1707-4F3C-AC90-756E95BCBC68}">
      <dgm:prSet/>
      <dgm:spPr/>
      <dgm:t>
        <a:bodyPr/>
        <a:lstStyle/>
        <a:p>
          <a:endParaRPr lang="ru-RU"/>
        </a:p>
      </dgm:t>
    </dgm:pt>
    <dgm:pt modelId="{DD432ADB-0577-4A9A-97F7-F449E976BE39}" type="sibTrans" cxnId="{765DAB91-1707-4F3C-AC90-756E95BCBC68}">
      <dgm:prSet/>
      <dgm:spPr/>
      <dgm:t>
        <a:bodyPr/>
        <a:lstStyle/>
        <a:p>
          <a:endParaRPr lang="ru-RU"/>
        </a:p>
      </dgm:t>
    </dgm:pt>
    <dgm:pt modelId="{EFE8DE80-EDCE-4E2F-9337-1D7DE6F48F5E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В предметах естественно-математического цикла, в том числе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химии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ведущую роль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играет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познавательная деятельность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 соответствующие ей познавательные учебные действия. Поэтому основные виды учебной деятельности ученика на уровне учебных действий в процессе обучения химии включают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умения характеризовать, объяснять, классифицировать, овладевать методами научного познания 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 т.д.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9AFF62E-A050-4384-ABBA-7F84C9711889}" type="parTrans" cxnId="{AA633D20-EFB0-4162-B57E-BF2B79169B7E}">
      <dgm:prSet/>
      <dgm:spPr/>
      <dgm:t>
        <a:bodyPr/>
        <a:lstStyle/>
        <a:p>
          <a:endParaRPr lang="ru-RU"/>
        </a:p>
      </dgm:t>
    </dgm:pt>
    <dgm:pt modelId="{516358D3-0D8D-4171-8258-D631C8DEB57B}" type="sibTrans" cxnId="{AA633D20-EFB0-4162-B57E-BF2B79169B7E}">
      <dgm:prSet/>
      <dgm:spPr/>
      <dgm:t>
        <a:bodyPr/>
        <a:lstStyle/>
        <a:p>
          <a:endParaRPr lang="ru-RU"/>
        </a:p>
      </dgm:t>
    </dgm:pt>
    <dgm:pt modelId="{05FD19BA-9EA3-44CF-B35C-319846D1C108}" type="pres">
      <dgm:prSet presAssocID="{D8DBD927-A017-41F8-87DC-95225747B2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AA591-9552-407F-B6EB-8EA07C3A581E}" type="pres">
      <dgm:prSet presAssocID="{24D94717-E155-40F2-899A-D3649551AC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5C84-EF1A-4239-8B84-FE8628B6EBBB}" type="pres">
      <dgm:prSet presAssocID="{24D94717-E155-40F2-899A-D3649551AC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33D20-EFB0-4162-B57E-BF2B79169B7E}" srcId="{24D94717-E155-40F2-899A-D3649551ACC7}" destId="{EFE8DE80-EDCE-4E2F-9337-1D7DE6F48F5E}" srcOrd="2" destOrd="0" parTransId="{39AFF62E-A050-4384-ABBA-7F84C9711889}" sibTransId="{516358D3-0D8D-4171-8258-D631C8DEB57B}"/>
    <dgm:cxn modelId="{CD893159-A2F6-4239-93AF-17CE6A0D1961}" srcId="{D8DBD927-A017-41F8-87DC-95225747B295}" destId="{24D94717-E155-40F2-899A-D3649551ACC7}" srcOrd="0" destOrd="0" parTransId="{30776044-472B-4E74-A31B-19DC4A42C720}" sibTransId="{67775B0E-2BCE-471C-8180-99D92E27F0AE}"/>
    <dgm:cxn modelId="{E89340E4-683E-4816-949F-4CB852A99935}" type="presOf" srcId="{24D94717-E155-40F2-899A-D3649551ACC7}" destId="{359AA591-9552-407F-B6EB-8EA07C3A581E}" srcOrd="0" destOrd="0" presId="urn:microsoft.com/office/officeart/2005/8/layout/vList2"/>
    <dgm:cxn modelId="{7D2C3909-ACEB-4748-BEB3-573BE44A284A}" type="presOf" srcId="{EFE8DE80-EDCE-4E2F-9337-1D7DE6F48F5E}" destId="{7BCF5C84-EF1A-4239-8B84-FE8628B6EBBB}" srcOrd="0" destOrd="2" presId="urn:microsoft.com/office/officeart/2005/8/layout/vList2"/>
    <dgm:cxn modelId="{20E8743A-3E19-4CE1-A5B1-0F73D99C6AEC}" srcId="{24D94717-E155-40F2-899A-D3649551ACC7}" destId="{737A93CD-2B3F-433C-AE9B-E879E66B7A39}" srcOrd="0" destOrd="0" parTransId="{085C674F-AA76-470D-BA29-DADC0C8B0591}" sibTransId="{49EA60E8-7EB8-485D-91C5-2E3BDCC3A53E}"/>
    <dgm:cxn modelId="{38BEFD43-F20B-431D-96C0-E1D2153B6946}" type="presOf" srcId="{737A93CD-2B3F-433C-AE9B-E879E66B7A39}" destId="{7BCF5C84-EF1A-4239-8B84-FE8628B6EBBB}" srcOrd="0" destOrd="0" presId="urn:microsoft.com/office/officeart/2005/8/layout/vList2"/>
    <dgm:cxn modelId="{E57672FD-37EB-4681-ADCE-57AB4BC59A99}" type="presOf" srcId="{D8DBD927-A017-41F8-87DC-95225747B295}" destId="{05FD19BA-9EA3-44CF-B35C-319846D1C108}" srcOrd="0" destOrd="0" presId="urn:microsoft.com/office/officeart/2005/8/layout/vList2"/>
    <dgm:cxn modelId="{7ECDFA50-B441-4577-A111-F60A83CD6249}" type="presOf" srcId="{80D9C191-30C7-4E4B-8EB0-77EB5FD0BAD5}" destId="{7BCF5C84-EF1A-4239-8B84-FE8628B6EBBB}" srcOrd="0" destOrd="1" presId="urn:microsoft.com/office/officeart/2005/8/layout/vList2"/>
    <dgm:cxn modelId="{765DAB91-1707-4F3C-AC90-756E95BCBC68}" srcId="{24D94717-E155-40F2-899A-D3649551ACC7}" destId="{80D9C191-30C7-4E4B-8EB0-77EB5FD0BAD5}" srcOrd="1" destOrd="0" parTransId="{55998709-81C4-4FE9-8C3C-03309730EF3F}" sibTransId="{DD432ADB-0577-4A9A-97F7-F449E976BE39}"/>
    <dgm:cxn modelId="{B1366C33-A4A7-41E8-8E43-D0B5CD17274E}" type="presParOf" srcId="{05FD19BA-9EA3-44CF-B35C-319846D1C108}" destId="{359AA591-9552-407F-B6EB-8EA07C3A581E}" srcOrd="0" destOrd="0" presId="urn:microsoft.com/office/officeart/2005/8/layout/vList2"/>
    <dgm:cxn modelId="{E872FA12-88FB-4835-8EC1-DB047CD48D4C}" type="presParOf" srcId="{05FD19BA-9EA3-44CF-B35C-319846D1C108}" destId="{7BCF5C84-EF1A-4239-8B84-FE8628B6EBB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66193B-9B78-4E7F-BE39-79B72537DC98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B843B-8D13-44D7-A3E9-5EC8EE490BA7}">
      <dgm:prSet phldrT="[Текст]" custT="1"/>
      <dgm:spPr/>
      <dgm:t>
        <a:bodyPr/>
        <a:lstStyle/>
        <a:p>
          <a:r>
            <a:rPr lang="ru-RU" sz="2000" b="1" dirty="0" smtClean="0"/>
            <a:t>Технологическая карта темы</a:t>
          </a:r>
          <a:endParaRPr lang="ru-RU" sz="2000" b="1" dirty="0"/>
        </a:p>
      </dgm:t>
    </dgm:pt>
    <dgm:pt modelId="{BE35AEBC-BC5A-4F74-9384-B42307B07FE2}" type="parTrans" cxnId="{71A62707-66E6-41DE-A698-8BCC51FAAE68}">
      <dgm:prSet/>
      <dgm:spPr/>
      <dgm:t>
        <a:bodyPr/>
        <a:lstStyle/>
        <a:p>
          <a:endParaRPr lang="ru-RU"/>
        </a:p>
      </dgm:t>
    </dgm:pt>
    <dgm:pt modelId="{F45161C4-292F-4E0D-B5FE-AAB5E25C59F1}" type="sibTrans" cxnId="{71A62707-66E6-41DE-A698-8BCC51FAAE68}">
      <dgm:prSet/>
      <dgm:spPr/>
      <dgm:t>
        <a:bodyPr/>
        <a:lstStyle/>
        <a:p>
          <a:endParaRPr lang="ru-RU"/>
        </a:p>
      </dgm:t>
    </dgm:pt>
    <dgm:pt modelId="{A3676447-622E-4E38-938A-EB4183B16200}">
      <dgm:prSet phldrT="[Текст]" custT="1"/>
      <dgm:spPr/>
      <dgm:t>
        <a:bodyPr/>
        <a:lstStyle/>
        <a:p>
          <a:r>
            <a:rPr lang="ru-RU" sz="1400" dirty="0" smtClean="0"/>
            <a:t>Раздел</a:t>
          </a:r>
          <a:endParaRPr lang="ru-RU" sz="1400" dirty="0"/>
        </a:p>
      </dgm:t>
    </dgm:pt>
    <dgm:pt modelId="{9D3D41C3-A28A-4163-91CE-BF0D21B46BE1}" type="parTrans" cxnId="{B0A2CBC5-934E-4670-A4D3-7DFD0DED73CF}">
      <dgm:prSet/>
      <dgm:spPr/>
      <dgm:t>
        <a:bodyPr/>
        <a:lstStyle/>
        <a:p>
          <a:endParaRPr lang="ru-RU"/>
        </a:p>
      </dgm:t>
    </dgm:pt>
    <dgm:pt modelId="{6AF3D7D7-96D0-43DF-9D53-6E4FD627AC41}" type="sibTrans" cxnId="{B0A2CBC5-934E-4670-A4D3-7DFD0DED73CF}">
      <dgm:prSet/>
      <dgm:spPr/>
      <dgm:t>
        <a:bodyPr/>
        <a:lstStyle/>
        <a:p>
          <a:endParaRPr lang="ru-RU"/>
        </a:p>
      </dgm:t>
    </dgm:pt>
    <dgm:pt modelId="{4C835505-0A4C-4838-A5C7-DDCCF5229FD9}">
      <dgm:prSet phldrT="[Текст]" custT="1"/>
      <dgm:spPr/>
      <dgm:t>
        <a:bodyPr/>
        <a:lstStyle/>
        <a:p>
          <a:r>
            <a:rPr lang="ru-RU" sz="1400" dirty="0" smtClean="0"/>
            <a:t>Название темы с указанием часов, отведенных на ее изучение</a:t>
          </a:r>
          <a:endParaRPr lang="ru-RU" sz="1400" dirty="0"/>
        </a:p>
      </dgm:t>
    </dgm:pt>
    <dgm:pt modelId="{8B842248-A9CC-46FD-81BE-CE97DA59F61D}" type="parTrans" cxnId="{DF32C6C7-ACAF-4F09-A1CB-0FB7EE34A4EF}">
      <dgm:prSet/>
      <dgm:spPr/>
      <dgm:t>
        <a:bodyPr/>
        <a:lstStyle/>
        <a:p>
          <a:endParaRPr lang="ru-RU"/>
        </a:p>
      </dgm:t>
    </dgm:pt>
    <dgm:pt modelId="{5F72CC04-AA4F-493C-85C1-58DE4453675A}" type="sibTrans" cxnId="{DF32C6C7-ACAF-4F09-A1CB-0FB7EE34A4EF}">
      <dgm:prSet/>
      <dgm:spPr/>
      <dgm:t>
        <a:bodyPr/>
        <a:lstStyle/>
        <a:p>
          <a:endParaRPr lang="ru-RU"/>
        </a:p>
      </dgm:t>
    </dgm:pt>
    <dgm:pt modelId="{BB80EBAE-4A72-455F-85EC-A93CBBE6AB81}">
      <dgm:prSet custT="1"/>
      <dgm:spPr/>
      <dgm:t>
        <a:bodyPr/>
        <a:lstStyle/>
        <a:p>
          <a:r>
            <a:rPr lang="ru-RU" sz="1400" dirty="0" smtClean="0"/>
            <a:t>Основное содержание</a:t>
          </a:r>
          <a:endParaRPr lang="ru-RU" sz="1400" dirty="0"/>
        </a:p>
      </dgm:t>
    </dgm:pt>
    <dgm:pt modelId="{704DFEC8-5778-4A0E-AE03-6F8389156F8B}" type="parTrans" cxnId="{79EBC1E8-6912-4020-A329-00D029FEC909}">
      <dgm:prSet/>
      <dgm:spPr/>
      <dgm:t>
        <a:bodyPr/>
        <a:lstStyle/>
        <a:p>
          <a:endParaRPr lang="ru-RU"/>
        </a:p>
      </dgm:t>
    </dgm:pt>
    <dgm:pt modelId="{B4DA44C5-E3FF-4030-BE23-74BAF8187C47}" type="sibTrans" cxnId="{79EBC1E8-6912-4020-A329-00D029FEC909}">
      <dgm:prSet/>
      <dgm:spPr/>
      <dgm:t>
        <a:bodyPr/>
        <a:lstStyle/>
        <a:p>
          <a:endParaRPr lang="ru-RU"/>
        </a:p>
      </dgm:t>
    </dgm:pt>
    <dgm:pt modelId="{FE735CFA-C25D-472A-8320-629DAABF2504}">
      <dgm:prSet custT="1"/>
      <dgm:spPr/>
      <dgm:t>
        <a:bodyPr/>
        <a:lstStyle/>
        <a:p>
          <a:r>
            <a:rPr lang="ru-RU" sz="1400" dirty="0" smtClean="0"/>
            <a:t>Цели</a:t>
          </a:r>
          <a:endParaRPr lang="ru-RU" sz="1400" dirty="0"/>
        </a:p>
      </dgm:t>
    </dgm:pt>
    <dgm:pt modelId="{6FDEAACB-2F60-4DFD-8324-62721F7FE051}" type="parTrans" cxnId="{C0098DD0-27A1-47ED-8FCF-FF8850576A6F}">
      <dgm:prSet/>
      <dgm:spPr/>
      <dgm:t>
        <a:bodyPr/>
        <a:lstStyle/>
        <a:p>
          <a:endParaRPr lang="ru-RU"/>
        </a:p>
      </dgm:t>
    </dgm:pt>
    <dgm:pt modelId="{595315AF-9E71-4F9A-97D8-2AD08004C98F}" type="sibTrans" cxnId="{C0098DD0-27A1-47ED-8FCF-FF8850576A6F}">
      <dgm:prSet/>
      <dgm:spPr/>
      <dgm:t>
        <a:bodyPr/>
        <a:lstStyle/>
        <a:p>
          <a:endParaRPr lang="ru-RU"/>
        </a:p>
      </dgm:t>
    </dgm:pt>
    <dgm:pt modelId="{E8AFF53B-E3E3-40E7-BD95-1F624B117B22}">
      <dgm:prSet custT="1"/>
      <dgm:spPr/>
      <dgm:t>
        <a:bodyPr/>
        <a:lstStyle/>
        <a:p>
          <a:r>
            <a:rPr lang="ru-RU" sz="1400" dirty="0" smtClean="0"/>
            <a:t>Термины и понятия</a:t>
          </a:r>
          <a:endParaRPr lang="ru-RU" sz="1400" dirty="0"/>
        </a:p>
      </dgm:t>
    </dgm:pt>
    <dgm:pt modelId="{EA88B40E-F661-43A0-8E74-1F684237B271}" type="parTrans" cxnId="{2F39852C-66A1-410C-8EE3-D4B46C8E6231}">
      <dgm:prSet/>
      <dgm:spPr/>
      <dgm:t>
        <a:bodyPr/>
        <a:lstStyle/>
        <a:p>
          <a:endParaRPr lang="ru-RU"/>
        </a:p>
      </dgm:t>
    </dgm:pt>
    <dgm:pt modelId="{1AA95380-3039-4297-A48B-135C6AC7504A}" type="sibTrans" cxnId="{2F39852C-66A1-410C-8EE3-D4B46C8E6231}">
      <dgm:prSet/>
      <dgm:spPr/>
      <dgm:t>
        <a:bodyPr/>
        <a:lstStyle/>
        <a:p>
          <a:endParaRPr lang="ru-RU"/>
        </a:p>
      </dgm:t>
    </dgm:pt>
    <dgm:pt modelId="{BD3E6C66-9085-472A-9A3E-0A2052D2BFB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Образовательные результаты</a:t>
          </a:r>
          <a:endParaRPr lang="ru-RU" sz="1400" dirty="0"/>
        </a:p>
      </dgm:t>
    </dgm:pt>
    <dgm:pt modelId="{1214B972-3A91-401D-A320-779BF0197C88}" type="parTrans" cxnId="{83C8E744-C625-4C05-970B-1A4937AAC4C4}">
      <dgm:prSet/>
      <dgm:spPr/>
      <dgm:t>
        <a:bodyPr/>
        <a:lstStyle/>
        <a:p>
          <a:endParaRPr lang="ru-RU"/>
        </a:p>
      </dgm:t>
    </dgm:pt>
    <dgm:pt modelId="{63347E82-1D20-4F03-B4D0-A4B4DDBE48EC}" type="sibTrans" cxnId="{83C8E744-C625-4C05-970B-1A4937AAC4C4}">
      <dgm:prSet/>
      <dgm:spPr/>
      <dgm:t>
        <a:bodyPr/>
        <a:lstStyle/>
        <a:p>
          <a:endParaRPr lang="ru-RU"/>
        </a:p>
      </dgm:t>
    </dgm:pt>
    <dgm:pt modelId="{BA055BA5-D72B-45FF-B768-285D635897F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Организация образовательной среды</a:t>
          </a:r>
          <a:endParaRPr lang="ru-RU" sz="1400" dirty="0"/>
        </a:p>
      </dgm:t>
    </dgm:pt>
    <dgm:pt modelId="{C7768B78-56CB-4CCC-9F64-F5C7901B07AB}" type="parTrans" cxnId="{3166CC59-23FC-41D5-9942-DB17F6D7CE25}">
      <dgm:prSet/>
      <dgm:spPr/>
      <dgm:t>
        <a:bodyPr/>
        <a:lstStyle/>
        <a:p>
          <a:endParaRPr lang="ru-RU"/>
        </a:p>
      </dgm:t>
    </dgm:pt>
    <dgm:pt modelId="{E1F9AFE5-D0C4-4934-B98E-6D409AC14A77}" type="sibTrans" cxnId="{3166CC59-23FC-41D5-9942-DB17F6D7CE25}">
      <dgm:prSet/>
      <dgm:spPr/>
      <dgm:t>
        <a:bodyPr/>
        <a:lstStyle/>
        <a:p>
          <a:endParaRPr lang="ru-RU"/>
        </a:p>
      </dgm:t>
    </dgm:pt>
    <dgm:pt modelId="{AC36997F-9075-479E-944F-369C0D9EB02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Личностные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6FB41707-7AF7-410D-8131-FC135D11E10D}" type="parTrans" cxnId="{C4D295B6-FE39-4219-97FE-18D5F3B70EC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A3516C6-78A3-4B42-99B0-CFC0B3728732}" type="sibTrans" cxnId="{C4D295B6-FE39-4219-97FE-18D5F3B70ECF}">
      <dgm:prSet/>
      <dgm:spPr/>
      <dgm:t>
        <a:bodyPr/>
        <a:lstStyle/>
        <a:p>
          <a:endParaRPr lang="ru-RU"/>
        </a:p>
      </dgm:t>
    </dgm:pt>
    <dgm:pt modelId="{DF977DF1-270B-4BE6-8494-93E60E7E26B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err="1" smtClean="0"/>
            <a:t>Метапредметные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1899B7A3-AD38-486E-868E-F146C1F23428}" type="parTrans" cxnId="{FA79DB02-E852-46DD-B0A8-E39C40180F7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56A7274-8CD4-4E9C-9546-F0F4CED76C04}" type="sibTrans" cxnId="{FA79DB02-E852-46DD-B0A8-E39C40180F74}">
      <dgm:prSet/>
      <dgm:spPr/>
      <dgm:t>
        <a:bodyPr/>
        <a:lstStyle/>
        <a:p>
          <a:endParaRPr lang="ru-RU"/>
        </a:p>
      </dgm:t>
    </dgm:pt>
    <dgm:pt modelId="{F5555775-F60E-44D4-9154-2B8A7275634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Предметные</a:t>
          </a:r>
          <a:endParaRPr lang="ru-RU" sz="1400" dirty="0"/>
        </a:p>
      </dgm:t>
    </dgm:pt>
    <dgm:pt modelId="{433A0D7F-876D-435D-923C-846D2DCED588}" type="parTrans" cxnId="{12C1A546-CD2A-4040-9E73-30570469D35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74A8BB-5D17-4E18-AAE3-ED226D519FBB}" type="sibTrans" cxnId="{12C1A546-CD2A-4040-9E73-30570469D35F}">
      <dgm:prSet/>
      <dgm:spPr/>
      <dgm:t>
        <a:bodyPr/>
        <a:lstStyle/>
        <a:p>
          <a:endParaRPr lang="ru-RU"/>
        </a:p>
      </dgm:t>
    </dgm:pt>
    <dgm:pt modelId="{05908DAD-ECE6-4AB4-97BE-A481DB5D71B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Ресурсы</a:t>
          </a:r>
          <a:endParaRPr lang="ru-RU" sz="1400" dirty="0"/>
        </a:p>
      </dgm:t>
    </dgm:pt>
    <dgm:pt modelId="{8FF23F9A-1BC2-4751-A91E-3589C7A8E3DB}" type="parTrans" cxnId="{05EA99F2-8431-4274-B097-7F2E6F3CBF2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735E0D3-E9B9-42EE-9923-F8B43C4A0228}" type="sibTrans" cxnId="{05EA99F2-8431-4274-B097-7F2E6F3CBF2D}">
      <dgm:prSet/>
      <dgm:spPr/>
      <dgm:t>
        <a:bodyPr/>
        <a:lstStyle/>
        <a:p>
          <a:endParaRPr lang="ru-RU"/>
        </a:p>
      </dgm:t>
    </dgm:pt>
    <dgm:pt modelId="{FFAC61F2-B0B9-4F8B-84A3-EC466659BEA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Химический эксперимент</a:t>
          </a:r>
          <a:endParaRPr lang="ru-RU" sz="1400" dirty="0"/>
        </a:p>
      </dgm:t>
    </dgm:pt>
    <dgm:pt modelId="{476E84E9-D07E-43DA-BBB4-5520959DF063}" type="parTrans" cxnId="{375494EB-DA2F-4B71-84FB-06CB39C77A2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9E524E3-7D99-4EE7-9202-A87A3482D767}" type="sibTrans" cxnId="{375494EB-DA2F-4B71-84FB-06CB39C77A2A}">
      <dgm:prSet/>
      <dgm:spPr/>
      <dgm:t>
        <a:bodyPr/>
        <a:lstStyle/>
        <a:p>
          <a:endParaRPr lang="ru-RU"/>
        </a:p>
      </dgm:t>
    </dgm:pt>
    <dgm:pt modelId="{11CC9EDD-2553-4228-B0CF-05E909A865E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Расчетные задачи</a:t>
          </a:r>
          <a:endParaRPr lang="ru-RU" sz="1400" dirty="0"/>
        </a:p>
      </dgm:t>
    </dgm:pt>
    <dgm:pt modelId="{06FA0CE5-7685-41C0-A2D5-8DAA2C209D6E}" type="parTrans" cxnId="{E7EE6DEF-2C1D-40FA-9F18-7DEFD3756F1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73ECA8F-0095-4205-82BB-0036966DEE05}" type="sibTrans" cxnId="{E7EE6DEF-2C1D-40FA-9F18-7DEFD3756F18}">
      <dgm:prSet/>
      <dgm:spPr/>
      <dgm:t>
        <a:bodyPr/>
        <a:lstStyle/>
        <a:p>
          <a:endParaRPr lang="ru-RU"/>
        </a:p>
      </dgm:t>
    </dgm:pt>
    <dgm:pt modelId="{F0515D13-49B0-4585-8370-2865E04C6992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Информационный материал</a:t>
          </a:r>
          <a:endParaRPr lang="ru-RU" sz="1400" dirty="0"/>
        </a:p>
      </dgm:t>
    </dgm:pt>
    <dgm:pt modelId="{9F5EA015-6D40-44F4-9625-F76524C01785}" type="parTrans" cxnId="{CCB9A66E-6693-4317-B3B2-A271088C76A3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8120CD5-8D21-4426-88A5-D50E610D9D89}" type="sibTrans" cxnId="{CCB9A66E-6693-4317-B3B2-A271088C76A3}">
      <dgm:prSet/>
      <dgm:spPr/>
      <dgm:t>
        <a:bodyPr/>
        <a:lstStyle/>
        <a:p>
          <a:endParaRPr lang="ru-RU"/>
        </a:p>
      </dgm:t>
    </dgm:pt>
    <dgm:pt modelId="{C8B71173-F52E-4DB8-ABBE-EBFEBAD90B41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Интерактивный материал</a:t>
          </a:r>
          <a:endParaRPr lang="ru-RU" sz="1400" dirty="0"/>
        </a:p>
      </dgm:t>
    </dgm:pt>
    <dgm:pt modelId="{F5B46F53-F742-4F98-9348-95F35F31A1D9}" type="parTrans" cxnId="{0FFA3C59-0EC4-4819-8D00-302F56A2FCF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4A11960-AA04-4B01-ABFE-ECBD43B277FC}" type="sibTrans" cxnId="{0FFA3C59-0EC4-4819-8D00-302F56A2FCF4}">
      <dgm:prSet/>
      <dgm:spPr/>
      <dgm:t>
        <a:bodyPr/>
        <a:lstStyle/>
        <a:p>
          <a:endParaRPr lang="ru-RU"/>
        </a:p>
      </dgm:t>
    </dgm:pt>
    <dgm:pt modelId="{626743C3-83AE-444B-9918-2A011920325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Демонстрации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8E31CD45-FCC4-4786-98D1-B6EFD3E6FE54}" type="parTrans" cxnId="{AA10C269-3370-457D-B81E-B6E1AE17905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F986444-D9AF-4946-AF6E-12DA5337A469}" type="sibTrans" cxnId="{AA10C269-3370-457D-B81E-B6E1AE179051}">
      <dgm:prSet/>
      <dgm:spPr/>
      <dgm:t>
        <a:bodyPr/>
        <a:lstStyle/>
        <a:p>
          <a:endParaRPr lang="ru-RU"/>
        </a:p>
      </dgm:t>
    </dgm:pt>
    <dgm:pt modelId="{C585896F-7E8E-473D-BD2C-1C208B92373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Лабораторные опыты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7247682E-45B4-45A2-94AE-A0986D9E7C5A}" type="parTrans" cxnId="{2E7C78A9-6450-4CA0-BB63-21A95A1F52C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68F81DB-4E20-4E82-AF03-F1101B5754A5}" type="sibTrans" cxnId="{2E7C78A9-6450-4CA0-BB63-21A95A1F52C1}">
      <dgm:prSet/>
      <dgm:spPr/>
      <dgm:t>
        <a:bodyPr/>
        <a:lstStyle/>
        <a:p>
          <a:endParaRPr lang="ru-RU"/>
        </a:p>
      </dgm:t>
    </dgm:pt>
    <dgm:pt modelId="{E0119E34-975B-4E0D-88C6-7660C37FB7B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Практические работы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1C0E50BF-AECD-4211-B351-897E3F974E6F}" type="parTrans" cxnId="{3C7C8915-E1D8-41E8-A7EE-93945BBEB846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6840C34-7000-4311-8810-D159C99AE7C9}" type="sibTrans" cxnId="{3C7C8915-E1D8-41E8-A7EE-93945BBEB846}">
      <dgm:prSet/>
      <dgm:spPr/>
      <dgm:t>
        <a:bodyPr/>
        <a:lstStyle/>
        <a:p>
          <a:endParaRPr lang="ru-RU"/>
        </a:p>
      </dgm:t>
    </dgm:pt>
    <dgm:pt modelId="{59B0E840-05CF-4588-894C-444F98941B2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err="1" smtClean="0"/>
            <a:t>Межпредметные</a:t>
          </a:r>
          <a:r>
            <a:rPr lang="ru-RU" sz="1400" dirty="0" smtClean="0"/>
            <a:t> связи</a:t>
          </a:r>
          <a:endParaRPr lang="ru-RU" sz="1400" dirty="0"/>
        </a:p>
      </dgm:t>
    </dgm:pt>
    <dgm:pt modelId="{C63107F8-947C-4929-BC90-426BEC57F283}" type="parTrans" cxnId="{05222D2E-1702-402A-AA51-E67493AE560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BD21842-F672-4998-8533-E36E47F130C5}" type="sibTrans" cxnId="{05222D2E-1702-402A-AA51-E67493AE5600}">
      <dgm:prSet/>
      <dgm:spPr/>
      <dgm:t>
        <a:bodyPr/>
        <a:lstStyle/>
        <a:p>
          <a:endParaRPr lang="ru-RU"/>
        </a:p>
      </dgm:t>
    </dgm:pt>
    <dgm:pt modelId="{3AEF8A57-2FFD-4077-A9E7-E57FEF5CCAE4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Формы работы</a:t>
          </a:r>
          <a:endParaRPr lang="ru-RU" sz="1400" dirty="0"/>
        </a:p>
      </dgm:t>
    </dgm:pt>
    <dgm:pt modelId="{B869B781-207C-4337-8E1F-2874D6CE0EA8}" type="parTrans" cxnId="{49D05C13-D352-4210-A1DF-02470ED4476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D95FE91-C830-4325-8B56-7A419EF95C55}" type="sibTrans" cxnId="{49D05C13-D352-4210-A1DF-02470ED44760}">
      <dgm:prSet/>
      <dgm:spPr/>
      <dgm:t>
        <a:bodyPr/>
        <a:lstStyle/>
        <a:p>
          <a:endParaRPr lang="ru-RU"/>
        </a:p>
      </dgm:t>
    </dgm:pt>
    <dgm:pt modelId="{60A4B8B8-7D31-4BFC-86C7-7D509DC06832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Виртуальный</a:t>
          </a:r>
          <a:endParaRPr lang="ru-RU" sz="1400" dirty="0">
            <a:solidFill>
              <a:schemeClr val="accent3">
                <a:lumMod val="50000"/>
              </a:schemeClr>
            </a:solidFill>
          </a:endParaRPr>
        </a:p>
      </dgm:t>
    </dgm:pt>
    <dgm:pt modelId="{485723CB-622A-45B9-AA9E-887091C5B8EB}" type="parTrans" cxnId="{678BC3C4-BE7F-46EF-9286-03477189F03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0841CE6-9693-4616-AD41-139D57040FDD}" type="sibTrans" cxnId="{678BC3C4-BE7F-46EF-9286-03477189F039}">
      <dgm:prSet/>
      <dgm:spPr/>
      <dgm:t>
        <a:bodyPr/>
        <a:lstStyle/>
        <a:p>
          <a:endParaRPr lang="ru-RU"/>
        </a:p>
      </dgm:t>
    </dgm:pt>
    <dgm:pt modelId="{7F632653-1289-4A1D-A0DA-6F41573CBE1C}" type="pres">
      <dgm:prSet presAssocID="{DF66193B-9B78-4E7F-BE39-79B72537DC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D130A-A18B-4A38-804C-F553BB4DEEE1}" type="pres">
      <dgm:prSet presAssocID="{943B843B-8D13-44D7-A3E9-5EC8EE490BA7}" presName="root1" presStyleCnt="0"/>
      <dgm:spPr/>
    </dgm:pt>
    <dgm:pt modelId="{04FC251A-287D-4E04-82CD-EEA2B9141196}" type="pres">
      <dgm:prSet presAssocID="{943B843B-8D13-44D7-A3E9-5EC8EE490BA7}" presName="LevelOneTextNode" presStyleLbl="node0" presStyleIdx="0" presStyleCnt="1" custScaleX="353259" custScaleY="259004" custLinFactY="-300000" custLinFactNeighborX="-975" custLinFactNeighborY="-31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72DD8-5840-4719-A016-9B9244231E6E}" type="pres">
      <dgm:prSet presAssocID="{943B843B-8D13-44D7-A3E9-5EC8EE490BA7}" presName="level2hierChild" presStyleCnt="0"/>
      <dgm:spPr/>
    </dgm:pt>
    <dgm:pt modelId="{DA6E4F25-3332-4FA5-8724-7A4270CDA3B1}" type="pres">
      <dgm:prSet presAssocID="{9D3D41C3-A28A-4163-91CE-BF0D21B46BE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DDBEA9BD-77F8-4551-9292-C31EEFF8F088}" type="pres">
      <dgm:prSet presAssocID="{9D3D41C3-A28A-4163-91CE-BF0D21B46BE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E293A67-34E5-4867-8680-027A7D82D291}" type="pres">
      <dgm:prSet presAssocID="{A3676447-622E-4E38-938A-EB4183B16200}" presName="root2" presStyleCnt="0"/>
      <dgm:spPr/>
    </dgm:pt>
    <dgm:pt modelId="{0EA8CFA6-D91C-4EA3-9DBA-9CB44873DE62}" type="pres">
      <dgm:prSet presAssocID="{A3676447-622E-4E38-938A-EB4183B16200}" presName="LevelTwoTextNode" presStyleLbl="node2" presStyleIdx="0" presStyleCnt="7" custScaleX="124453" custLinFactNeighborX="-3435" custLinFactNeighborY="-4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71740-F63D-4BE9-93C5-9E579BF3FA24}" type="pres">
      <dgm:prSet presAssocID="{A3676447-622E-4E38-938A-EB4183B16200}" presName="level3hierChild" presStyleCnt="0"/>
      <dgm:spPr/>
    </dgm:pt>
    <dgm:pt modelId="{25DA1700-E45C-4836-A755-CE88F5B3E0A7}" type="pres">
      <dgm:prSet presAssocID="{8B842248-A9CC-46FD-81BE-CE97DA59F61D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0D15109E-1801-4A5A-831A-4A30A6321896}" type="pres">
      <dgm:prSet presAssocID="{8B842248-A9CC-46FD-81BE-CE97DA59F61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8A59926-B629-4F90-BCDC-07CC0EFB8D1E}" type="pres">
      <dgm:prSet presAssocID="{4C835505-0A4C-4838-A5C7-DDCCF5229FD9}" presName="root2" presStyleCnt="0"/>
      <dgm:spPr/>
    </dgm:pt>
    <dgm:pt modelId="{247E9D14-F203-4D20-B313-1692625FA386}" type="pres">
      <dgm:prSet presAssocID="{4C835505-0A4C-4838-A5C7-DDCCF5229FD9}" presName="LevelTwoTextNode" presStyleLbl="node2" presStyleIdx="1" presStyleCnt="7" custScaleX="888273" custLinFactNeighborX="-3435" custLinFactNeighborY="6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53820-1E47-4DBA-9344-3B3A8BCDCEFC}" type="pres">
      <dgm:prSet presAssocID="{4C835505-0A4C-4838-A5C7-DDCCF5229FD9}" presName="level3hierChild" presStyleCnt="0"/>
      <dgm:spPr/>
    </dgm:pt>
    <dgm:pt modelId="{80772769-374B-4F10-9974-9B613A3A96FE}" type="pres">
      <dgm:prSet presAssocID="{6FDEAACB-2F60-4DFD-8324-62721F7FE051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1E4568A3-01D4-4D47-980C-DCE3563550F9}" type="pres">
      <dgm:prSet presAssocID="{6FDEAACB-2F60-4DFD-8324-62721F7FE05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8EC12CA-7458-4280-A52A-0C59C8BDA303}" type="pres">
      <dgm:prSet presAssocID="{FE735CFA-C25D-472A-8320-629DAABF2504}" presName="root2" presStyleCnt="0"/>
      <dgm:spPr/>
    </dgm:pt>
    <dgm:pt modelId="{FEADCC81-3057-459A-8CAC-6BF510400793}" type="pres">
      <dgm:prSet presAssocID="{FE735CFA-C25D-472A-8320-629DAABF2504}" presName="LevelTwoTextNode" presStyleLbl="node2" presStyleIdx="2" presStyleCnt="7" custLinFactNeighborX="-3435" custLinFactNeighborY="17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CEAFE-C5BF-465C-A351-2208AF99BF50}" type="pres">
      <dgm:prSet presAssocID="{FE735CFA-C25D-472A-8320-629DAABF2504}" presName="level3hierChild" presStyleCnt="0"/>
      <dgm:spPr/>
    </dgm:pt>
    <dgm:pt modelId="{E5C0C6D0-E2E6-472C-BAD3-BE78138A916E}" type="pres">
      <dgm:prSet presAssocID="{704DFEC8-5778-4A0E-AE03-6F8389156F8B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D50AF1A0-3361-40BD-8ADE-3724AF39680F}" type="pres">
      <dgm:prSet presAssocID="{704DFEC8-5778-4A0E-AE03-6F8389156F8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632A86D-11AC-412A-B921-1BDBF89B6BDE}" type="pres">
      <dgm:prSet presAssocID="{BB80EBAE-4A72-455F-85EC-A93CBBE6AB81}" presName="root2" presStyleCnt="0"/>
      <dgm:spPr/>
    </dgm:pt>
    <dgm:pt modelId="{E9FA0555-0754-4CCF-8B3D-3E8A7B72B124}" type="pres">
      <dgm:prSet presAssocID="{BB80EBAE-4A72-455F-85EC-A93CBBE6AB81}" presName="LevelTwoTextNode" presStyleLbl="node2" presStyleIdx="3" presStyleCnt="7" custScaleX="322656" custLinFactNeighborX="-3435" custLinFactNeighborY="28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631B5-BC72-41F4-B320-85E4658F2834}" type="pres">
      <dgm:prSet presAssocID="{BB80EBAE-4A72-455F-85EC-A93CBBE6AB81}" presName="level3hierChild" presStyleCnt="0"/>
      <dgm:spPr/>
    </dgm:pt>
    <dgm:pt modelId="{DD7F5C15-AE32-44AF-91D5-9A74F918520D}" type="pres">
      <dgm:prSet presAssocID="{EA88B40E-F661-43A0-8E74-1F684237B271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644CBE3D-D2F9-4184-B45E-9CC2C62EC7D4}" type="pres">
      <dgm:prSet presAssocID="{EA88B40E-F661-43A0-8E74-1F684237B27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305966F-7A8D-4612-80D1-1D496C0D9B13}" type="pres">
      <dgm:prSet presAssocID="{E8AFF53B-E3E3-40E7-BD95-1F624B117B22}" presName="root2" presStyleCnt="0"/>
      <dgm:spPr/>
    </dgm:pt>
    <dgm:pt modelId="{FBC70D52-30EE-4F70-A925-0EA14DC4D4A1}" type="pres">
      <dgm:prSet presAssocID="{E8AFF53B-E3E3-40E7-BD95-1F624B117B22}" presName="LevelTwoTextNode" presStyleLbl="node2" presStyleIdx="4" presStyleCnt="7" custScaleX="296647" custLinFactNeighborX="-3435" custLinFactNeighborY="3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2FB8E-D1E4-4E7B-87C5-3C616C408482}" type="pres">
      <dgm:prSet presAssocID="{E8AFF53B-E3E3-40E7-BD95-1F624B117B22}" presName="level3hierChild" presStyleCnt="0"/>
      <dgm:spPr/>
    </dgm:pt>
    <dgm:pt modelId="{5708061F-4819-42D3-AE16-6738D416A121}" type="pres">
      <dgm:prSet presAssocID="{1214B972-3A91-401D-A320-779BF0197C88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7F250EC-A34A-4E5A-B500-906FF26BEC09}" type="pres">
      <dgm:prSet presAssocID="{1214B972-3A91-401D-A320-779BF0197C8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0F80BCF-46F8-4762-8018-5C5A96B8E712}" type="pres">
      <dgm:prSet presAssocID="{BD3E6C66-9085-472A-9A3E-0A2052D2BFB2}" presName="root2" presStyleCnt="0"/>
      <dgm:spPr/>
    </dgm:pt>
    <dgm:pt modelId="{0231FD0A-1F64-49A5-88A3-F4D36708AE66}" type="pres">
      <dgm:prSet presAssocID="{BD3E6C66-9085-472A-9A3E-0A2052D2BFB2}" presName="LevelTwoTextNode" presStyleLbl="node2" presStyleIdx="5" presStyleCnt="7" custScaleX="300379" custScaleY="161739" custLinFactNeighborX="-3364" custLinFactNeighborY="89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C5B8E-BC35-40D7-8FBC-EBBDCD0884C3}" type="pres">
      <dgm:prSet presAssocID="{BD3E6C66-9085-472A-9A3E-0A2052D2BFB2}" presName="level3hierChild" presStyleCnt="0"/>
      <dgm:spPr/>
    </dgm:pt>
    <dgm:pt modelId="{86B4787E-F275-4CA4-9E80-937DA291BFFF}" type="pres">
      <dgm:prSet presAssocID="{6FB41707-7AF7-410D-8131-FC135D11E10D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DBCBF5DA-F267-4DF6-A614-65724023EF75}" type="pres">
      <dgm:prSet presAssocID="{6FB41707-7AF7-410D-8131-FC135D11E10D}" presName="connTx" presStyleLbl="parChTrans1D3" presStyleIdx="0" presStyleCnt="8"/>
      <dgm:spPr/>
      <dgm:t>
        <a:bodyPr/>
        <a:lstStyle/>
        <a:p>
          <a:endParaRPr lang="ru-RU"/>
        </a:p>
      </dgm:t>
    </dgm:pt>
    <dgm:pt modelId="{905A1B64-41FF-4977-A50F-DBA6E02CCE7E}" type="pres">
      <dgm:prSet presAssocID="{AC36997F-9075-479E-944F-369C0D9EB024}" presName="root2" presStyleCnt="0"/>
      <dgm:spPr/>
    </dgm:pt>
    <dgm:pt modelId="{02490261-CB9E-4488-93EA-7DE9541DF4AD}" type="pres">
      <dgm:prSet presAssocID="{AC36997F-9075-479E-944F-369C0D9EB024}" presName="LevelTwoTextNode" presStyleLbl="node3" presStyleIdx="0" presStyleCnt="8" custScaleX="185526" custLinFactNeighborX="20171" custLinFactNeighborY="15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A8CC9-3030-4923-AD85-EE5D8A8FDC61}" type="pres">
      <dgm:prSet presAssocID="{AC36997F-9075-479E-944F-369C0D9EB024}" presName="level3hierChild" presStyleCnt="0"/>
      <dgm:spPr/>
    </dgm:pt>
    <dgm:pt modelId="{8076F0AE-1E97-4FF9-B5D4-018AD9EFBD48}" type="pres">
      <dgm:prSet presAssocID="{1899B7A3-AD38-486E-868E-F146C1F23428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EAEFF771-737D-4910-9A62-8E9A775CBECC}" type="pres">
      <dgm:prSet presAssocID="{1899B7A3-AD38-486E-868E-F146C1F23428}" presName="connTx" presStyleLbl="parChTrans1D3" presStyleIdx="1" presStyleCnt="8"/>
      <dgm:spPr/>
      <dgm:t>
        <a:bodyPr/>
        <a:lstStyle/>
        <a:p>
          <a:endParaRPr lang="ru-RU"/>
        </a:p>
      </dgm:t>
    </dgm:pt>
    <dgm:pt modelId="{22D76B33-170A-46D6-A9D2-CE66A83B7AE2}" type="pres">
      <dgm:prSet presAssocID="{DF977DF1-270B-4BE6-8494-93E60E7E26B9}" presName="root2" presStyleCnt="0"/>
      <dgm:spPr/>
    </dgm:pt>
    <dgm:pt modelId="{79754A3F-01B7-4A4C-A2D4-F1756D02FBB3}" type="pres">
      <dgm:prSet presAssocID="{DF977DF1-270B-4BE6-8494-93E60E7E26B9}" presName="LevelTwoTextNode" presStyleLbl="node3" presStyleIdx="1" presStyleCnt="8" custScaleX="268806" custLinFactNeighborX="20171" custLinFactNeighborY="35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37479-9B81-4E6E-B727-FC603FBB309B}" type="pres">
      <dgm:prSet presAssocID="{DF977DF1-270B-4BE6-8494-93E60E7E26B9}" presName="level3hierChild" presStyleCnt="0"/>
      <dgm:spPr/>
    </dgm:pt>
    <dgm:pt modelId="{944CC4F9-DB42-4F19-8D1B-5896E51839E1}" type="pres">
      <dgm:prSet presAssocID="{433A0D7F-876D-435D-923C-846D2DCED588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D2081674-B972-445F-A814-1FC3E796C43F}" type="pres">
      <dgm:prSet presAssocID="{433A0D7F-876D-435D-923C-846D2DCED588}" presName="connTx" presStyleLbl="parChTrans1D3" presStyleIdx="2" presStyleCnt="8"/>
      <dgm:spPr/>
      <dgm:t>
        <a:bodyPr/>
        <a:lstStyle/>
        <a:p>
          <a:endParaRPr lang="ru-RU"/>
        </a:p>
      </dgm:t>
    </dgm:pt>
    <dgm:pt modelId="{4203655A-6DF7-458B-B94A-6C4AA5C03ADC}" type="pres">
      <dgm:prSet presAssocID="{F5555775-F60E-44D4-9154-2B8A72756345}" presName="root2" presStyleCnt="0"/>
      <dgm:spPr/>
    </dgm:pt>
    <dgm:pt modelId="{578141D5-05C9-4F6D-A9EF-BB05A574FFDA}" type="pres">
      <dgm:prSet presAssocID="{F5555775-F60E-44D4-9154-2B8A72756345}" presName="LevelTwoTextNode" presStyleLbl="node3" presStyleIdx="2" presStyleCnt="8" custScaleX="197240" custLinFactNeighborX="20171" custLinFactNeighborY="55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BDCFC-F46E-467B-9842-5531953623F8}" type="pres">
      <dgm:prSet presAssocID="{F5555775-F60E-44D4-9154-2B8A72756345}" presName="level3hierChild" presStyleCnt="0"/>
      <dgm:spPr/>
    </dgm:pt>
    <dgm:pt modelId="{577B3AA6-6EF3-4B8F-87EA-8281AC0E5BDB}" type="pres">
      <dgm:prSet presAssocID="{C7768B78-56CB-4CCC-9F64-F5C7901B07AB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68D81824-900D-4125-A14A-0A064FA33BA1}" type="pres">
      <dgm:prSet presAssocID="{C7768B78-56CB-4CCC-9F64-F5C7901B07A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9C88A9C2-CB7C-40A3-AC09-314689D25896}" type="pres">
      <dgm:prSet presAssocID="{BA055BA5-D72B-45FF-B768-285D635897FC}" presName="root2" presStyleCnt="0"/>
      <dgm:spPr/>
    </dgm:pt>
    <dgm:pt modelId="{9BBF52F7-D785-408A-BD41-6FECA9D01BBE}" type="pres">
      <dgm:prSet presAssocID="{BA055BA5-D72B-45FF-B768-285D635897FC}" presName="LevelTwoTextNode" presStyleLbl="node2" presStyleIdx="6" presStyleCnt="7" custScaleX="318081" custScaleY="305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0C1A0-FFFF-4381-9745-3D53C7671771}" type="pres">
      <dgm:prSet presAssocID="{BA055BA5-D72B-45FF-B768-285D635897FC}" presName="level3hierChild" presStyleCnt="0"/>
      <dgm:spPr/>
    </dgm:pt>
    <dgm:pt modelId="{CAEE7998-E37C-454A-A5E4-3A19F8A46434}" type="pres">
      <dgm:prSet presAssocID="{8FF23F9A-1BC2-4751-A91E-3589C7A8E3DB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6380BC80-E208-4C9F-9611-4A84CD2F693F}" type="pres">
      <dgm:prSet presAssocID="{8FF23F9A-1BC2-4751-A91E-3589C7A8E3DB}" presName="connTx" presStyleLbl="parChTrans1D3" presStyleIdx="3" presStyleCnt="8"/>
      <dgm:spPr/>
      <dgm:t>
        <a:bodyPr/>
        <a:lstStyle/>
        <a:p>
          <a:endParaRPr lang="ru-RU"/>
        </a:p>
      </dgm:t>
    </dgm:pt>
    <dgm:pt modelId="{0D1209ED-B707-4075-A740-5EB69C028ADD}" type="pres">
      <dgm:prSet presAssocID="{05908DAD-ECE6-4AB4-97BE-A481DB5D71B8}" presName="root2" presStyleCnt="0"/>
      <dgm:spPr/>
    </dgm:pt>
    <dgm:pt modelId="{993E9225-4B3A-4B26-A616-F2BAF5C134E5}" type="pres">
      <dgm:prSet presAssocID="{05908DAD-ECE6-4AB4-97BE-A481DB5D71B8}" presName="LevelTwoTextNode" presStyleLbl="node3" presStyleIdx="3" presStyleCnt="8" custScaleX="127861" custLinFactY="15630" custLinFactNeighborX="37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586C8-C446-4538-BD64-542B6BB45A64}" type="pres">
      <dgm:prSet presAssocID="{05908DAD-ECE6-4AB4-97BE-A481DB5D71B8}" presName="level3hierChild" presStyleCnt="0"/>
      <dgm:spPr/>
    </dgm:pt>
    <dgm:pt modelId="{B47E71FE-DD47-495B-A94B-F6946B813415}" type="pres">
      <dgm:prSet presAssocID="{9F5EA015-6D40-44F4-9625-F76524C01785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2CA56064-E1DA-4E11-B3CE-C1A519E6964F}" type="pres">
      <dgm:prSet presAssocID="{9F5EA015-6D40-44F4-9625-F76524C01785}" presName="connTx" presStyleLbl="parChTrans1D4" presStyleIdx="0" presStyleCnt="6"/>
      <dgm:spPr/>
      <dgm:t>
        <a:bodyPr/>
        <a:lstStyle/>
        <a:p>
          <a:endParaRPr lang="ru-RU"/>
        </a:p>
      </dgm:t>
    </dgm:pt>
    <dgm:pt modelId="{A3D732B1-294A-4C98-8AA5-F65423C578EC}" type="pres">
      <dgm:prSet presAssocID="{F0515D13-49B0-4585-8370-2865E04C6992}" presName="root2" presStyleCnt="0"/>
      <dgm:spPr/>
    </dgm:pt>
    <dgm:pt modelId="{7E857BF9-B5D3-45FC-9AF3-C4DE330FCD53}" type="pres">
      <dgm:prSet presAssocID="{F0515D13-49B0-4585-8370-2865E04C6992}" presName="LevelTwoTextNode" presStyleLbl="node4" presStyleIdx="0" presStyleCnt="6" custScaleX="422443" custLinFactNeighborX="50075" custLinFactNeighborY="-3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37134-24FF-418F-A534-5DC587602485}" type="pres">
      <dgm:prSet presAssocID="{F0515D13-49B0-4585-8370-2865E04C6992}" presName="level3hierChild" presStyleCnt="0"/>
      <dgm:spPr/>
    </dgm:pt>
    <dgm:pt modelId="{945957C5-49D4-4D08-8710-43FAE929A44C}" type="pres">
      <dgm:prSet presAssocID="{F5B46F53-F742-4F98-9348-95F35F31A1D9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041A8A79-6B0D-4F6D-B8E6-67A177AF2F62}" type="pres">
      <dgm:prSet presAssocID="{F5B46F53-F742-4F98-9348-95F35F31A1D9}" presName="connTx" presStyleLbl="parChTrans1D4" presStyleIdx="1" presStyleCnt="6"/>
      <dgm:spPr/>
      <dgm:t>
        <a:bodyPr/>
        <a:lstStyle/>
        <a:p>
          <a:endParaRPr lang="ru-RU"/>
        </a:p>
      </dgm:t>
    </dgm:pt>
    <dgm:pt modelId="{6847336D-054A-4833-BFCD-B4F4FC607517}" type="pres">
      <dgm:prSet presAssocID="{C8B71173-F52E-4DB8-ABBE-EBFEBAD90B41}" presName="root2" presStyleCnt="0"/>
      <dgm:spPr/>
    </dgm:pt>
    <dgm:pt modelId="{76F5E354-A9D3-498D-A58C-82546F3029F7}" type="pres">
      <dgm:prSet presAssocID="{C8B71173-F52E-4DB8-ABBE-EBFEBAD90B41}" presName="LevelTwoTextNode" presStyleLbl="node4" presStyleIdx="1" presStyleCnt="6" custScaleX="396516" custLinFactNeighborX="50075" custLinFactNeighborY="7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6589CC-060C-4DB7-A8D5-D345596AFAC1}" type="pres">
      <dgm:prSet presAssocID="{C8B71173-F52E-4DB8-ABBE-EBFEBAD90B41}" presName="level3hierChild" presStyleCnt="0"/>
      <dgm:spPr/>
    </dgm:pt>
    <dgm:pt modelId="{A020C9FF-6DB2-4960-B9EB-B7A7A3E9D2D6}" type="pres">
      <dgm:prSet presAssocID="{476E84E9-D07E-43DA-BBB4-5520959DF063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94C64EA2-CF46-4071-B71A-2980E1E4355F}" type="pres">
      <dgm:prSet presAssocID="{476E84E9-D07E-43DA-BBB4-5520959DF063}" presName="connTx" presStyleLbl="parChTrans1D3" presStyleIdx="4" presStyleCnt="8"/>
      <dgm:spPr/>
      <dgm:t>
        <a:bodyPr/>
        <a:lstStyle/>
        <a:p>
          <a:endParaRPr lang="ru-RU"/>
        </a:p>
      </dgm:t>
    </dgm:pt>
    <dgm:pt modelId="{D86B6CB9-112E-46B8-92C4-8B10C52CB5A8}" type="pres">
      <dgm:prSet presAssocID="{FFAC61F2-B0B9-4F8B-84A3-EC466659BEA8}" presName="root2" presStyleCnt="0"/>
      <dgm:spPr/>
    </dgm:pt>
    <dgm:pt modelId="{FC497EC2-99FE-476F-A1EF-5828983D05CC}" type="pres">
      <dgm:prSet presAssocID="{FFAC61F2-B0B9-4F8B-84A3-EC466659BEA8}" presName="LevelTwoTextNode" presStyleLbl="node3" presStyleIdx="4" presStyleCnt="8" custScaleX="342215" custScaleY="150690" custLinFactNeighborX="10629" custLinFactNeighborY="-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3B99D-13E2-4CFD-8455-BC7DE9DD1869}" type="pres">
      <dgm:prSet presAssocID="{FFAC61F2-B0B9-4F8B-84A3-EC466659BEA8}" presName="level3hierChild" presStyleCnt="0"/>
      <dgm:spPr/>
    </dgm:pt>
    <dgm:pt modelId="{A32AAFAE-713B-4CC4-818F-B03751470963}" type="pres">
      <dgm:prSet presAssocID="{8E31CD45-FCC4-4786-98D1-B6EFD3E6FE54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0CD2F3B9-CFBE-4F46-B594-0B4722F9E27B}" type="pres">
      <dgm:prSet presAssocID="{8E31CD45-FCC4-4786-98D1-B6EFD3E6FE54}" presName="connTx" presStyleLbl="parChTrans1D4" presStyleIdx="2" presStyleCnt="6"/>
      <dgm:spPr/>
      <dgm:t>
        <a:bodyPr/>
        <a:lstStyle/>
        <a:p>
          <a:endParaRPr lang="ru-RU"/>
        </a:p>
      </dgm:t>
    </dgm:pt>
    <dgm:pt modelId="{688AB369-3887-4279-8686-73B27B7DFDF7}" type="pres">
      <dgm:prSet presAssocID="{626743C3-83AE-444B-9918-2A0119203253}" presName="root2" presStyleCnt="0"/>
      <dgm:spPr/>
    </dgm:pt>
    <dgm:pt modelId="{E5B75AAD-5575-486D-96A5-91681F41EDE1}" type="pres">
      <dgm:prSet presAssocID="{626743C3-83AE-444B-9918-2A0119203253}" presName="LevelTwoTextNode" presStyleLbl="node4" presStyleIdx="2" presStyleCnt="6" custScaleX="238968" custLinFactNeighborX="-2354" custLinFactNeighborY="33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DC819-DB55-4C99-B1E9-9F4ECCAF5097}" type="pres">
      <dgm:prSet presAssocID="{626743C3-83AE-444B-9918-2A0119203253}" presName="level3hierChild" presStyleCnt="0"/>
      <dgm:spPr/>
    </dgm:pt>
    <dgm:pt modelId="{20F97D0D-F6F9-4905-92C3-7348B1531E07}" type="pres">
      <dgm:prSet presAssocID="{7247682E-45B4-45A2-94AE-A0986D9E7C5A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F58D2B16-8AAD-443A-A821-D3E23A744123}" type="pres">
      <dgm:prSet presAssocID="{7247682E-45B4-45A2-94AE-A0986D9E7C5A}" presName="connTx" presStyleLbl="parChTrans1D4" presStyleIdx="3" presStyleCnt="6"/>
      <dgm:spPr/>
      <dgm:t>
        <a:bodyPr/>
        <a:lstStyle/>
        <a:p>
          <a:endParaRPr lang="ru-RU"/>
        </a:p>
      </dgm:t>
    </dgm:pt>
    <dgm:pt modelId="{74168203-D8C2-42E4-B555-5495D1B7D654}" type="pres">
      <dgm:prSet presAssocID="{C585896F-7E8E-473D-BD2C-1C208B92373C}" presName="root2" presStyleCnt="0"/>
      <dgm:spPr/>
    </dgm:pt>
    <dgm:pt modelId="{671FED77-4AFE-4572-9782-A6A7556327EB}" type="pres">
      <dgm:prSet presAssocID="{C585896F-7E8E-473D-BD2C-1C208B92373C}" presName="LevelTwoTextNode" presStyleLbl="node4" presStyleIdx="3" presStyleCnt="6" custScaleX="310411" custLinFactNeighborX="-2354" custLinFactNeighborY="53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15878-9370-46B2-8160-8A5B75548BA2}" type="pres">
      <dgm:prSet presAssocID="{C585896F-7E8E-473D-BD2C-1C208B92373C}" presName="level3hierChild" presStyleCnt="0"/>
      <dgm:spPr/>
    </dgm:pt>
    <dgm:pt modelId="{A23E7EB1-453A-4FB2-9769-B9F599DC77D6}" type="pres">
      <dgm:prSet presAssocID="{1C0E50BF-AECD-4211-B351-897E3F974E6F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E56D4FDD-C7B2-49A7-9212-166D7529F068}" type="pres">
      <dgm:prSet presAssocID="{1C0E50BF-AECD-4211-B351-897E3F974E6F}" presName="connTx" presStyleLbl="parChTrans1D4" presStyleIdx="4" presStyleCnt="6"/>
      <dgm:spPr/>
      <dgm:t>
        <a:bodyPr/>
        <a:lstStyle/>
        <a:p>
          <a:endParaRPr lang="ru-RU"/>
        </a:p>
      </dgm:t>
    </dgm:pt>
    <dgm:pt modelId="{432DFB9C-4DF0-4B96-B129-1C0694EEE574}" type="pres">
      <dgm:prSet presAssocID="{E0119E34-975B-4E0D-88C6-7660C37FB7B8}" presName="root2" presStyleCnt="0"/>
      <dgm:spPr/>
    </dgm:pt>
    <dgm:pt modelId="{E2C18772-1176-43B1-9B87-328C4F063019}" type="pres">
      <dgm:prSet presAssocID="{E0119E34-975B-4E0D-88C6-7660C37FB7B8}" presName="LevelTwoTextNode" presStyleLbl="node4" presStyleIdx="4" presStyleCnt="6" custScaleX="311458" custLinFactNeighborX="-2354" custLinFactNeighborY="7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223AA-C0B7-4E98-820C-2AD41BFDEB98}" type="pres">
      <dgm:prSet presAssocID="{E0119E34-975B-4E0D-88C6-7660C37FB7B8}" presName="level3hierChild" presStyleCnt="0"/>
      <dgm:spPr/>
    </dgm:pt>
    <dgm:pt modelId="{5404CC5E-3316-4AD2-B2AE-DB918B0E97F3}" type="pres">
      <dgm:prSet presAssocID="{485723CB-622A-45B9-AA9E-887091C5B8EB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367EA370-46B2-4952-BCF7-4287C717404A}" type="pres">
      <dgm:prSet presAssocID="{485723CB-622A-45B9-AA9E-887091C5B8EB}" presName="connTx" presStyleLbl="parChTrans1D4" presStyleIdx="5" presStyleCnt="6"/>
      <dgm:spPr/>
      <dgm:t>
        <a:bodyPr/>
        <a:lstStyle/>
        <a:p>
          <a:endParaRPr lang="ru-RU"/>
        </a:p>
      </dgm:t>
    </dgm:pt>
    <dgm:pt modelId="{00EDA10A-C078-4469-A6C1-F64174C04CAE}" type="pres">
      <dgm:prSet presAssocID="{60A4B8B8-7D31-4BFC-86C7-7D509DC06832}" presName="root2" presStyleCnt="0"/>
      <dgm:spPr/>
    </dgm:pt>
    <dgm:pt modelId="{9FD523DE-6792-415B-8AFD-9B00A74CA124}" type="pres">
      <dgm:prSet presAssocID="{60A4B8B8-7D31-4BFC-86C7-7D509DC06832}" presName="LevelTwoTextNode" presStyleLbl="node4" presStyleIdx="5" presStyleCnt="6" custScaleX="223481" custScaleY="82827" custLinFactNeighborX="-3345" custLinFactNeighborY="8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0EC2F-E38C-47BC-A825-7CB079A5D8FE}" type="pres">
      <dgm:prSet presAssocID="{60A4B8B8-7D31-4BFC-86C7-7D509DC06832}" presName="level3hierChild" presStyleCnt="0"/>
      <dgm:spPr/>
    </dgm:pt>
    <dgm:pt modelId="{D6839515-C7CC-4197-A8AA-CFED414DA279}" type="pres">
      <dgm:prSet presAssocID="{06FA0CE5-7685-41C0-A2D5-8DAA2C209D6E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3FAEBBD9-D3B2-4D1A-BE51-5DB438E22E3F}" type="pres">
      <dgm:prSet presAssocID="{06FA0CE5-7685-41C0-A2D5-8DAA2C209D6E}" presName="connTx" presStyleLbl="parChTrans1D3" presStyleIdx="5" presStyleCnt="8"/>
      <dgm:spPr/>
      <dgm:t>
        <a:bodyPr/>
        <a:lstStyle/>
        <a:p>
          <a:endParaRPr lang="ru-RU"/>
        </a:p>
      </dgm:t>
    </dgm:pt>
    <dgm:pt modelId="{C4051EF8-02A6-45E5-865C-9AB123EAA26A}" type="pres">
      <dgm:prSet presAssocID="{11CC9EDD-2553-4228-B0CF-05E909A865E2}" presName="root2" presStyleCnt="0"/>
      <dgm:spPr/>
    </dgm:pt>
    <dgm:pt modelId="{0EED8D93-E29C-4DBF-A224-6B667F051419}" type="pres">
      <dgm:prSet presAssocID="{11CC9EDD-2553-4228-B0CF-05E909A865E2}" presName="LevelTwoTextNode" presStyleLbl="node3" presStyleIdx="5" presStyleCnt="8" custScaleX="310326" custLinFactNeighborX="10629" custLinFactNeighborY="17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52266-AE53-489B-AE21-AA7AFB2B816E}" type="pres">
      <dgm:prSet presAssocID="{11CC9EDD-2553-4228-B0CF-05E909A865E2}" presName="level3hierChild" presStyleCnt="0"/>
      <dgm:spPr/>
    </dgm:pt>
    <dgm:pt modelId="{BF937008-FFA0-4BB3-A4F3-DEB86FE1F965}" type="pres">
      <dgm:prSet presAssocID="{C63107F8-947C-4929-BC90-426BEC57F283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F7B7BD7D-43E8-4EB5-B8C1-F1E1EBC7EF25}" type="pres">
      <dgm:prSet presAssocID="{C63107F8-947C-4929-BC90-426BEC57F283}" presName="connTx" presStyleLbl="parChTrans1D3" presStyleIdx="6" presStyleCnt="8"/>
      <dgm:spPr/>
      <dgm:t>
        <a:bodyPr/>
        <a:lstStyle/>
        <a:p>
          <a:endParaRPr lang="ru-RU"/>
        </a:p>
      </dgm:t>
    </dgm:pt>
    <dgm:pt modelId="{BAF11BFD-629D-4670-A372-0B3559A3628B}" type="pres">
      <dgm:prSet presAssocID="{59B0E840-05CF-4588-894C-444F98941B26}" presName="root2" presStyleCnt="0"/>
      <dgm:spPr/>
    </dgm:pt>
    <dgm:pt modelId="{119F4E85-44C4-4007-A191-085AD6FCBE09}" type="pres">
      <dgm:prSet presAssocID="{59B0E840-05CF-4588-894C-444F98941B26}" presName="LevelTwoTextNode" presStyleLbl="node3" presStyleIdx="6" presStyleCnt="8" custScaleX="269333" custScaleY="150028" custLinFactNeighborX="23783" custLinFactNeighborY="34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FEBF8-96C3-4115-908F-CEBB2D47ECE3}" type="pres">
      <dgm:prSet presAssocID="{59B0E840-05CF-4588-894C-444F98941B26}" presName="level3hierChild" presStyleCnt="0"/>
      <dgm:spPr/>
    </dgm:pt>
    <dgm:pt modelId="{7C79942A-7A64-4F1F-9AD9-848222C2200C}" type="pres">
      <dgm:prSet presAssocID="{B869B781-207C-4337-8E1F-2874D6CE0EA8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5C3C1429-755F-44DA-A45B-CDA49B3E694A}" type="pres">
      <dgm:prSet presAssocID="{B869B781-207C-4337-8E1F-2874D6CE0EA8}" presName="connTx" presStyleLbl="parChTrans1D3" presStyleIdx="7" presStyleCnt="8"/>
      <dgm:spPr/>
      <dgm:t>
        <a:bodyPr/>
        <a:lstStyle/>
        <a:p>
          <a:endParaRPr lang="ru-RU"/>
        </a:p>
      </dgm:t>
    </dgm:pt>
    <dgm:pt modelId="{7B736B16-4086-4204-94B5-29C300607510}" type="pres">
      <dgm:prSet presAssocID="{3AEF8A57-2FFD-4077-A9E7-E57FEF5CCAE4}" presName="root2" presStyleCnt="0"/>
      <dgm:spPr/>
    </dgm:pt>
    <dgm:pt modelId="{3A06BFC8-4D3B-4E0A-B380-FF5EDB2DC96F}" type="pres">
      <dgm:prSet presAssocID="{3AEF8A57-2FFD-4077-A9E7-E57FEF5CCAE4}" presName="LevelTwoTextNode" presStyleLbl="node3" presStyleIdx="7" presStyleCnt="8" custScaleX="291184" custLinFactNeighborX="23783" custLinFactNeighborY="53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712A0-4356-4B7B-B497-72DCEA8EDE28}" type="pres">
      <dgm:prSet presAssocID="{3AEF8A57-2FFD-4077-A9E7-E57FEF5CCAE4}" presName="level3hierChild" presStyleCnt="0"/>
      <dgm:spPr/>
    </dgm:pt>
  </dgm:ptLst>
  <dgm:cxnLst>
    <dgm:cxn modelId="{71A62707-66E6-41DE-A698-8BCC51FAAE68}" srcId="{DF66193B-9B78-4E7F-BE39-79B72537DC98}" destId="{943B843B-8D13-44D7-A3E9-5EC8EE490BA7}" srcOrd="0" destOrd="0" parTransId="{BE35AEBC-BC5A-4F74-9384-B42307B07FE2}" sibTransId="{F45161C4-292F-4E0D-B5FE-AAB5E25C59F1}"/>
    <dgm:cxn modelId="{375494EB-DA2F-4B71-84FB-06CB39C77A2A}" srcId="{BA055BA5-D72B-45FF-B768-285D635897FC}" destId="{FFAC61F2-B0B9-4F8B-84A3-EC466659BEA8}" srcOrd="1" destOrd="0" parTransId="{476E84E9-D07E-43DA-BBB4-5520959DF063}" sibTransId="{89E524E3-7D99-4EE7-9202-A87A3482D767}"/>
    <dgm:cxn modelId="{361462B9-266D-493F-AAF3-B569C2ED9744}" type="presOf" srcId="{E0119E34-975B-4E0D-88C6-7660C37FB7B8}" destId="{E2C18772-1176-43B1-9B87-328C4F063019}" srcOrd="0" destOrd="0" presId="urn:microsoft.com/office/officeart/2005/8/layout/hierarchy2"/>
    <dgm:cxn modelId="{C52D09B4-DA04-40BA-899F-AE66625F1BED}" type="presOf" srcId="{1214B972-3A91-401D-A320-779BF0197C88}" destId="{5708061F-4819-42D3-AE16-6738D416A121}" srcOrd="0" destOrd="0" presId="urn:microsoft.com/office/officeart/2005/8/layout/hierarchy2"/>
    <dgm:cxn modelId="{9F44396E-6098-445C-B364-DEC24C763B39}" type="presOf" srcId="{C7768B78-56CB-4CCC-9F64-F5C7901B07AB}" destId="{577B3AA6-6EF3-4B8F-87EA-8281AC0E5BDB}" srcOrd="0" destOrd="0" presId="urn:microsoft.com/office/officeart/2005/8/layout/hierarchy2"/>
    <dgm:cxn modelId="{79EBC1E8-6912-4020-A329-00D029FEC909}" srcId="{943B843B-8D13-44D7-A3E9-5EC8EE490BA7}" destId="{BB80EBAE-4A72-455F-85EC-A93CBBE6AB81}" srcOrd="3" destOrd="0" parTransId="{704DFEC8-5778-4A0E-AE03-6F8389156F8B}" sibTransId="{B4DA44C5-E3FF-4030-BE23-74BAF8187C47}"/>
    <dgm:cxn modelId="{292BC3E8-CAB2-4BC8-9477-79F705C38C9D}" type="presOf" srcId="{06FA0CE5-7685-41C0-A2D5-8DAA2C209D6E}" destId="{D6839515-C7CC-4197-A8AA-CFED414DA279}" srcOrd="0" destOrd="0" presId="urn:microsoft.com/office/officeart/2005/8/layout/hierarchy2"/>
    <dgm:cxn modelId="{56AACFDE-EF7A-4E2D-9D39-90833BAFE8FD}" type="presOf" srcId="{476E84E9-D07E-43DA-BBB4-5520959DF063}" destId="{A020C9FF-6DB2-4960-B9EB-B7A7A3E9D2D6}" srcOrd="0" destOrd="0" presId="urn:microsoft.com/office/officeart/2005/8/layout/hierarchy2"/>
    <dgm:cxn modelId="{A7EBD796-5EDB-4994-A2E8-F515BD0BF6A2}" type="presOf" srcId="{F5B46F53-F742-4F98-9348-95F35F31A1D9}" destId="{945957C5-49D4-4D08-8710-43FAE929A44C}" srcOrd="0" destOrd="0" presId="urn:microsoft.com/office/officeart/2005/8/layout/hierarchy2"/>
    <dgm:cxn modelId="{0FFA3C59-0EC4-4819-8D00-302F56A2FCF4}" srcId="{05908DAD-ECE6-4AB4-97BE-A481DB5D71B8}" destId="{C8B71173-F52E-4DB8-ABBE-EBFEBAD90B41}" srcOrd="1" destOrd="0" parTransId="{F5B46F53-F742-4F98-9348-95F35F31A1D9}" sibTransId="{04A11960-AA04-4B01-ABFE-ECBD43B277FC}"/>
    <dgm:cxn modelId="{4455550F-27E9-45DA-ACDB-9A7F2D751475}" type="presOf" srcId="{FFAC61F2-B0B9-4F8B-84A3-EC466659BEA8}" destId="{FC497EC2-99FE-476F-A1EF-5828983D05CC}" srcOrd="0" destOrd="0" presId="urn:microsoft.com/office/officeart/2005/8/layout/hierarchy2"/>
    <dgm:cxn modelId="{2E7C78A9-6450-4CA0-BB63-21A95A1F52C1}" srcId="{FFAC61F2-B0B9-4F8B-84A3-EC466659BEA8}" destId="{C585896F-7E8E-473D-BD2C-1C208B92373C}" srcOrd="1" destOrd="0" parTransId="{7247682E-45B4-45A2-94AE-A0986D9E7C5A}" sibTransId="{A68F81DB-4E20-4E82-AF03-F1101B5754A5}"/>
    <dgm:cxn modelId="{E0524480-C5B2-4B72-B2C4-A6FABB99CEFC}" type="presOf" srcId="{DF977DF1-270B-4BE6-8494-93E60E7E26B9}" destId="{79754A3F-01B7-4A4C-A2D4-F1756D02FBB3}" srcOrd="0" destOrd="0" presId="urn:microsoft.com/office/officeart/2005/8/layout/hierarchy2"/>
    <dgm:cxn modelId="{E20A26C1-AE97-48BC-A49A-E31E1DCBF464}" type="presOf" srcId="{BD3E6C66-9085-472A-9A3E-0A2052D2BFB2}" destId="{0231FD0A-1F64-49A5-88A3-F4D36708AE66}" srcOrd="0" destOrd="0" presId="urn:microsoft.com/office/officeart/2005/8/layout/hierarchy2"/>
    <dgm:cxn modelId="{EBA30BD1-1584-46A3-93DA-B84D48CA6795}" type="presOf" srcId="{F0515D13-49B0-4585-8370-2865E04C6992}" destId="{7E857BF9-B5D3-45FC-9AF3-C4DE330FCD53}" srcOrd="0" destOrd="0" presId="urn:microsoft.com/office/officeart/2005/8/layout/hierarchy2"/>
    <dgm:cxn modelId="{BC1DD916-3D3A-45E2-ADDC-335CF9E32CF3}" type="presOf" srcId="{1899B7A3-AD38-486E-868E-F146C1F23428}" destId="{8076F0AE-1E97-4FF9-B5D4-018AD9EFBD48}" srcOrd="0" destOrd="0" presId="urn:microsoft.com/office/officeart/2005/8/layout/hierarchy2"/>
    <dgm:cxn modelId="{CCB9A66E-6693-4317-B3B2-A271088C76A3}" srcId="{05908DAD-ECE6-4AB4-97BE-A481DB5D71B8}" destId="{F0515D13-49B0-4585-8370-2865E04C6992}" srcOrd="0" destOrd="0" parTransId="{9F5EA015-6D40-44F4-9625-F76524C01785}" sibTransId="{D8120CD5-8D21-4426-88A5-D50E610D9D89}"/>
    <dgm:cxn modelId="{4F34AFD2-1098-4AD9-A589-6DE2FB8B1A84}" type="presOf" srcId="{EA88B40E-F661-43A0-8E74-1F684237B271}" destId="{DD7F5C15-AE32-44AF-91D5-9A74F918520D}" srcOrd="0" destOrd="0" presId="urn:microsoft.com/office/officeart/2005/8/layout/hierarchy2"/>
    <dgm:cxn modelId="{25C8DF14-1F84-426D-8CB1-F468838B1AD1}" type="presOf" srcId="{3AEF8A57-2FFD-4077-A9E7-E57FEF5CCAE4}" destId="{3A06BFC8-4D3B-4E0A-B380-FF5EDB2DC96F}" srcOrd="0" destOrd="0" presId="urn:microsoft.com/office/officeart/2005/8/layout/hierarchy2"/>
    <dgm:cxn modelId="{9B22DA06-9F5E-431E-95C2-5E04C5003622}" type="presOf" srcId="{F5555775-F60E-44D4-9154-2B8A72756345}" destId="{578141D5-05C9-4F6D-A9EF-BB05A574FFDA}" srcOrd="0" destOrd="0" presId="urn:microsoft.com/office/officeart/2005/8/layout/hierarchy2"/>
    <dgm:cxn modelId="{3166CC59-23FC-41D5-9942-DB17F6D7CE25}" srcId="{943B843B-8D13-44D7-A3E9-5EC8EE490BA7}" destId="{BA055BA5-D72B-45FF-B768-285D635897FC}" srcOrd="6" destOrd="0" parTransId="{C7768B78-56CB-4CCC-9F64-F5C7901B07AB}" sibTransId="{E1F9AFE5-D0C4-4934-B98E-6D409AC14A77}"/>
    <dgm:cxn modelId="{07B126B7-16C4-4838-BC40-5E2CDAD0B6B3}" type="presOf" srcId="{BB80EBAE-4A72-455F-85EC-A93CBBE6AB81}" destId="{E9FA0555-0754-4CCF-8B3D-3E8A7B72B124}" srcOrd="0" destOrd="0" presId="urn:microsoft.com/office/officeart/2005/8/layout/hierarchy2"/>
    <dgm:cxn modelId="{05222D2E-1702-402A-AA51-E67493AE5600}" srcId="{BA055BA5-D72B-45FF-B768-285D635897FC}" destId="{59B0E840-05CF-4588-894C-444F98941B26}" srcOrd="3" destOrd="0" parTransId="{C63107F8-947C-4929-BC90-426BEC57F283}" sibTransId="{EBD21842-F672-4998-8533-E36E47F130C5}"/>
    <dgm:cxn modelId="{306F6E72-C1C8-4451-9BB0-B558614AD625}" type="presOf" srcId="{6FDEAACB-2F60-4DFD-8324-62721F7FE051}" destId="{1E4568A3-01D4-4D47-980C-DCE3563550F9}" srcOrd="1" destOrd="0" presId="urn:microsoft.com/office/officeart/2005/8/layout/hierarchy2"/>
    <dgm:cxn modelId="{781A2116-8181-4407-A952-98FBA16CF25B}" type="presOf" srcId="{B869B781-207C-4337-8E1F-2874D6CE0EA8}" destId="{7C79942A-7A64-4F1F-9AD9-848222C2200C}" srcOrd="0" destOrd="0" presId="urn:microsoft.com/office/officeart/2005/8/layout/hierarchy2"/>
    <dgm:cxn modelId="{EEBF0D42-1E0F-40A5-8048-CB5503FE1F0E}" type="presOf" srcId="{06FA0CE5-7685-41C0-A2D5-8DAA2C209D6E}" destId="{3FAEBBD9-D3B2-4D1A-BE51-5DB438E22E3F}" srcOrd="1" destOrd="0" presId="urn:microsoft.com/office/officeart/2005/8/layout/hierarchy2"/>
    <dgm:cxn modelId="{556BAAA0-F715-4B08-BEFE-161452D882A1}" type="presOf" srcId="{7247682E-45B4-45A2-94AE-A0986D9E7C5A}" destId="{20F97D0D-F6F9-4905-92C3-7348B1531E07}" srcOrd="0" destOrd="0" presId="urn:microsoft.com/office/officeart/2005/8/layout/hierarchy2"/>
    <dgm:cxn modelId="{52604702-6BDD-4BAC-A1F3-B6E3C58CA589}" type="presOf" srcId="{476E84E9-D07E-43DA-BBB4-5520959DF063}" destId="{94C64EA2-CF46-4071-B71A-2980E1E4355F}" srcOrd="1" destOrd="0" presId="urn:microsoft.com/office/officeart/2005/8/layout/hierarchy2"/>
    <dgm:cxn modelId="{117F8E8F-B033-46B0-80BD-E80BD9EE06B1}" type="presOf" srcId="{9F5EA015-6D40-44F4-9625-F76524C01785}" destId="{2CA56064-E1DA-4E11-B3CE-C1A519E6964F}" srcOrd="1" destOrd="0" presId="urn:microsoft.com/office/officeart/2005/8/layout/hierarchy2"/>
    <dgm:cxn modelId="{12C1A546-CD2A-4040-9E73-30570469D35F}" srcId="{BD3E6C66-9085-472A-9A3E-0A2052D2BFB2}" destId="{F5555775-F60E-44D4-9154-2B8A72756345}" srcOrd="2" destOrd="0" parTransId="{433A0D7F-876D-435D-923C-846D2DCED588}" sibTransId="{3274A8BB-5D17-4E18-AAE3-ED226D519FBB}"/>
    <dgm:cxn modelId="{1A1A8A66-B83B-4327-8B6E-699FC172EA0D}" type="presOf" srcId="{8E31CD45-FCC4-4786-98D1-B6EFD3E6FE54}" destId="{0CD2F3B9-CFBE-4F46-B594-0B4722F9E27B}" srcOrd="1" destOrd="0" presId="urn:microsoft.com/office/officeart/2005/8/layout/hierarchy2"/>
    <dgm:cxn modelId="{BAA14D9D-3D16-425D-844C-6A70C46197DC}" type="presOf" srcId="{1899B7A3-AD38-486E-868E-F146C1F23428}" destId="{EAEFF771-737D-4910-9A62-8E9A775CBECC}" srcOrd="1" destOrd="0" presId="urn:microsoft.com/office/officeart/2005/8/layout/hierarchy2"/>
    <dgm:cxn modelId="{8C6226E8-4ED0-45FF-B0F6-EF4F8E032224}" type="presOf" srcId="{F5B46F53-F742-4F98-9348-95F35F31A1D9}" destId="{041A8A79-6B0D-4F6D-B8E6-67A177AF2F62}" srcOrd="1" destOrd="0" presId="urn:microsoft.com/office/officeart/2005/8/layout/hierarchy2"/>
    <dgm:cxn modelId="{5AB008AC-2F69-491D-B8AF-592D0277EB53}" type="presOf" srcId="{E8AFF53B-E3E3-40E7-BD95-1F624B117B22}" destId="{FBC70D52-30EE-4F70-A925-0EA14DC4D4A1}" srcOrd="0" destOrd="0" presId="urn:microsoft.com/office/officeart/2005/8/layout/hierarchy2"/>
    <dgm:cxn modelId="{F5FCFBCF-9F81-46F7-B234-08BFEB73BAAB}" type="presOf" srcId="{6FDEAACB-2F60-4DFD-8324-62721F7FE051}" destId="{80772769-374B-4F10-9974-9B613A3A96FE}" srcOrd="0" destOrd="0" presId="urn:microsoft.com/office/officeart/2005/8/layout/hierarchy2"/>
    <dgm:cxn modelId="{05EA99F2-8431-4274-B097-7F2E6F3CBF2D}" srcId="{BA055BA5-D72B-45FF-B768-285D635897FC}" destId="{05908DAD-ECE6-4AB4-97BE-A481DB5D71B8}" srcOrd="0" destOrd="0" parTransId="{8FF23F9A-1BC2-4751-A91E-3589C7A8E3DB}" sibTransId="{E735E0D3-E9B9-42EE-9923-F8B43C4A0228}"/>
    <dgm:cxn modelId="{D8A6147D-A7EA-4F15-A095-7239A5C8B13A}" type="presOf" srcId="{9D3D41C3-A28A-4163-91CE-BF0D21B46BE1}" destId="{DDBEA9BD-77F8-4551-9292-C31EEFF8F088}" srcOrd="1" destOrd="0" presId="urn:microsoft.com/office/officeart/2005/8/layout/hierarchy2"/>
    <dgm:cxn modelId="{9A9BF343-4D4E-40D1-A0E2-C42289391D23}" type="presOf" srcId="{704DFEC8-5778-4A0E-AE03-6F8389156F8B}" destId="{D50AF1A0-3361-40BD-8ADE-3724AF39680F}" srcOrd="1" destOrd="0" presId="urn:microsoft.com/office/officeart/2005/8/layout/hierarchy2"/>
    <dgm:cxn modelId="{686437B6-90D4-4DBD-A57B-10C6346628EC}" type="presOf" srcId="{C8B71173-F52E-4DB8-ABBE-EBFEBAD90B41}" destId="{76F5E354-A9D3-498D-A58C-82546F3029F7}" srcOrd="0" destOrd="0" presId="urn:microsoft.com/office/officeart/2005/8/layout/hierarchy2"/>
    <dgm:cxn modelId="{33E97587-822A-466D-9570-F1C9EF5F83EF}" type="presOf" srcId="{C7768B78-56CB-4CCC-9F64-F5C7901B07AB}" destId="{68D81824-900D-4125-A14A-0A064FA33BA1}" srcOrd="1" destOrd="0" presId="urn:microsoft.com/office/officeart/2005/8/layout/hierarchy2"/>
    <dgm:cxn modelId="{3C725528-9855-4485-854D-B516EEE5409E}" type="presOf" srcId="{8B842248-A9CC-46FD-81BE-CE97DA59F61D}" destId="{25DA1700-E45C-4836-A755-CE88F5B3E0A7}" srcOrd="0" destOrd="0" presId="urn:microsoft.com/office/officeart/2005/8/layout/hierarchy2"/>
    <dgm:cxn modelId="{15D13BA2-BCA0-4B24-AE34-0913C059CE9D}" type="presOf" srcId="{C63107F8-947C-4929-BC90-426BEC57F283}" destId="{BF937008-FFA0-4BB3-A4F3-DEB86FE1F965}" srcOrd="0" destOrd="0" presId="urn:microsoft.com/office/officeart/2005/8/layout/hierarchy2"/>
    <dgm:cxn modelId="{0F5E3EFB-5679-46A7-92E3-3DD59378DA85}" type="presOf" srcId="{8B842248-A9CC-46FD-81BE-CE97DA59F61D}" destId="{0D15109E-1801-4A5A-831A-4A30A6321896}" srcOrd="1" destOrd="0" presId="urn:microsoft.com/office/officeart/2005/8/layout/hierarchy2"/>
    <dgm:cxn modelId="{3C7C8915-E1D8-41E8-A7EE-93945BBEB846}" srcId="{FFAC61F2-B0B9-4F8B-84A3-EC466659BEA8}" destId="{E0119E34-975B-4E0D-88C6-7660C37FB7B8}" srcOrd="2" destOrd="0" parTransId="{1C0E50BF-AECD-4211-B351-897E3F974E6F}" sibTransId="{A6840C34-7000-4311-8810-D159C99AE7C9}"/>
    <dgm:cxn modelId="{49D05C13-D352-4210-A1DF-02470ED44760}" srcId="{BA055BA5-D72B-45FF-B768-285D635897FC}" destId="{3AEF8A57-2FFD-4077-A9E7-E57FEF5CCAE4}" srcOrd="4" destOrd="0" parTransId="{B869B781-207C-4337-8E1F-2874D6CE0EA8}" sibTransId="{7D95FE91-C830-4325-8B56-7A419EF95C55}"/>
    <dgm:cxn modelId="{8F7632E6-64F1-48A1-B0E8-4CD386FC7C4E}" type="presOf" srcId="{704DFEC8-5778-4A0E-AE03-6F8389156F8B}" destId="{E5C0C6D0-E2E6-472C-BAD3-BE78138A916E}" srcOrd="0" destOrd="0" presId="urn:microsoft.com/office/officeart/2005/8/layout/hierarchy2"/>
    <dgm:cxn modelId="{41219B95-445F-4CA2-BFD2-43431C525B39}" type="presOf" srcId="{9F5EA015-6D40-44F4-9625-F76524C01785}" destId="{B47E71FE-DD47-495B-A94B-F6946B813415}" srcOrd="0" destOrd="0" presId="urn:microsoft.com/office/officeart/2005/8/layout/hierarchy2"/>
    <dgm:cxn modelId="{507A9F88-C330-40E7-A7B0-20C70371ED4A}" type="presOf" srcId="{B869B781-207C-4337-8E1F-2874D6CE0EA8}" destId="{5C3C1429-755F-44DA-A45B-CDA49B3E694A}" srcOrd="1" destOrd="0" presId="urn:microsoft.com/office/officeart/2005/8/layout/hierarchy2"/>
    <dgm:cxn modelId="{C0098DD0-27A1-47ED-8FCF-FF8850576A6F}" srcId="{943B843B-8D13-44D7-A3E9-5EC8EE490BA7}" destId="{FE735CFA-C25D-472A-8320-629DAABF2504}" srcOrd="2" destOrd="0" parTransId="{6FDEAACB-2F60-4DFD-8324-62721F7FE051}" sibTransId="{595315AF-9E71-4F9A-97D8-2AD08004C98F}"/>
    <dgm:cxn modelId="{2B4638CB-A497-4435-B67A-15A3A5F84356}" type="presOf" srcId="{C63107F8-947C-4929-BC90-426BEC57F283}" destId="{F7B7BD7D-43E8-4EB5-B8C1-F1E1EBC7EF25}" srcOrd="1" destOrd="0" presId="urn:microsoft.com/office/officeart/2005/8/layout/hierarchy2"/>
    <dgm:cxn modelId="{0071E42D-0F23-4D29-BD3B-1694C68FC0B5}" type="presOf" srcId="{AC36997F-9075-479E-944F-369C0D9EB024}" destId="{02490261-CB9E-4488-93EA-7DE9541DF4AD}" srcOrd="0" destOrd="0" presId="urn:microsoft.com/office/officeart/2005/8/layout/hierarchy2"/>
    <dgm:cxn modelId="{D26762EB-3E39-48E4-9F22-00521DB9667E}" type="presOf" srcId="{FE735CFA-C25D-472A-8320-629DAABF2504}" destId="{FEADCC81-3057-459A-8CAC-6BF510400793}" srcOrd="0" destOrd="0" presId="urn:microsoft.com/office/officeart/2005/8/layout/hierarchy2"/>
    <dgm:cxn modelId="{EAFF228F-52A2-4610-98A8-F606EEEE22C2}" type="presOf" srcId="{59B0E840-05CF-4588-894C-444F98941B26}" destId="{119F4E85-44C4-4007-A191-085AD6FCBE09}" srcOrd="0" destOrd="0" presId="urn:microsoft.com/office/officeart/2005/8/layout/hierarchy2"/>
    <dgm:cxn modelId="{4DF00E83-720D-4428-B51E-A5456E8539CB}" type="presOf" srcId="{1C0E50BF-AECD-4211-B351-897E3F974E6F}" destId="{A23E7EB1-453A-4FB2-9769-B9F599DC77D6}" srcOrd="0" destOrd="0" presId="urn:microsoft.com/office/officeart/2005/8/layout/hierarchy2"/>
    <dgm:cxn modelId="{90D6903D-3FED-4459-BB88-4928A923BE0B}" type="presOf" srcId="{1214B972-3A91-401D-A320-779BF0197C88}" destId="{07F250EC-A34A-4E5A-B500-906FF26BEC09}" srcOrd="1" destOrd="0" presId="urn:microsoft.com/office/officeart/2005/8/layout/hierarchy2"/>
    <dgm:cxn modelId="{1C702448-9C74-4B25-BA32-A3BD8FAA297E}" type="presOf" srcId="{8FF23F9A-1BC2-4751-A91E-3589C7A8E3DB}" destId="{6380BC80-E208-4C9F-9611-4A84CD2F693F}" srcOrd="1" destOrd="0" presId="urn:microsoft.com/office/officeart/2005/8/layout/hierarchy2"/>
    <dgm:cxn modelId="{2143098B-0B1A-4EC9-84FE-82852D87B7A1}" type="presOf" srcId="{485723CB-622A-45B9-AA9E-887091C5B8EB}" destId="{367EA370-46B2-4952-BCF7-4287C717404A}" srcOrd="1" destOrd="0" presId="urn:microsoft.com/office/officeart/2005/8/layout/hierarchy2"/>
    <dgm:cxn modelId="{66365DBD-4491-4910-A59F-9B4F088196BF}" type="presOf" srcId="{8FF23F9A-1BC2-4751-A91E-3589C7A8E3DB}" destId="{CAEE7998-E37C-454A-A5E4-3A19F8A46434}" srcOrd="0" destOrd="0" presId="urn:microsoft.com/office/officeart/2005/8/layout/hierarchy2"/>
    <dgm:cxn modelId="{AA10C269-3370-457D-B81E-B6E1AE179051}" srcId="{FFAC61F2-B0B9-4F8B-84A3-EC466659BEA8}" destId="{626743C3-83AE-444B-9918-2A0119203253}" srcOrd="0" destOrd="0" parTransId="{8E31CD45-FCC4-4786-98D1-B6EFD3E6FE54}" sibTransId="{6F986444-D9AF-4946-AF6E-12DA5337A469}"/>
    <dgm:cxn modelId="{B2788BFB-2111-456A-A89F-25AABC8CAFE4}" type="presOf" srcId="{11CC9EDD-2553-4228-B0CF-05E909A865E2}" destId="{0EED8D93-E29C-4DBF-A224-6B667F051419}" srcOrd="0" destOrd="0" presId="urn:microsoft.com/office/officeart/2005/8/layout/hierarchy2"/>
    <dgm:cxn modelId="{1084C0DA-7B06-48FC-ACF3-D8033153E292}" type="presOf" srcId="{626743C3-83AE-444B-9918-2A0119203253}" destId="{E5B75AAD-5575-486D-96A5-91681F41EDE1}" srcOrd="0" destOrd="0" presId="urn:microsoft.com/office/officeart/2005/8/layout/hierarchy2"/>
    <dgm:cxn modelId="{DF32C6C7-ACAF-4F09-A1CB-0FB7EE34A4EF}" srcId="{943B843B-8D13-44D7-A3E9-5EC8EE490BA7}" destId="{4C835505-0A4C-4838-A5C7-DDCCF5229FD9}" srcOrd="1" destOrd="0" parTransId="{8B842248-A9CC-46FD-81BE-CE97DA59F61D}" sibTransId="{5F72CC04-AA4F-493C-85C1-58DE4453675A}"/>
    <dgm:cxn modelId="{25A788E2-1052-41EE-9189-742F6110A46C}" type="presOf" srcId="{8E31CD45-FCC4-4786-98D1-B6EFD3E6FE54}" destId="{A32AAFAE-713B-4CC4-818F-B03751470963}" srcOrd="0" destOrd="0" presId="urn:microsoft.com/office/officeart/2005/8/layout/hierarchy2"/>
    <dgm:cxn modelId="{E7EE6DEF-2C1D-40FA-9F18-7DEFD3756F18}" srcId="{BA055BA5-D72B-45FF-B768-285D635897FC}" destId="{11CC9EDD-2553-4228-B0CF-05E909A865E2}" srcOrd="2" destOrd="0" parTransId="{06FA0CE5-7685-41C0-A2D5-8DAA2C209D6E}" sibTransId="{973ECA8F-0095-4205-82BB-0036966DEE05}"/>
    <dgm:cxn modelId="{9801C445-18DF-4259-9AC6-7FCB5224E12B}" type="presOf" srcId="{6FB41707-7AF7-410D-8131-FC135D11E10D}" destId="{86B4787E-F275-4CA4-9E80-937DA291BFFF}" srcOrd="0" destOrd="0" presId="urn:microsoft.com/office/officeart/2005/8/layout/hierarchy2"/>
    <dgm:cxn modelId="{4C635996-B4F8-44B9-B5AD-24E47BC9589F}" type="presOf" srcId="{BA055BA5-D72B-45FF-B768-285D635897FC}" destId="{9BBF52F7-D785-408A-BD41-6FECA9D01BBE}" srcOrd="0" destOrd="0" presId="urn:microsoft.com/office/officeart/2005/8/layout/hierarchy2"/>
    <dgm:cxn modelId="{83C8E744-C625-4C05-970B-1A4937AAC4C4}" srcId="{943B843B-8D13-44D7-A3E9-5EC8EE490BA7}" destId="{BD3E6C66-9085-472A-9A3E-0A2052D2BFB2}" srcOrd="5" destOrd="0" parTransId="{1214B972-3A91-401D-A320-779BF0197C88}" sibTransId="{63347E82-1D20-4F03-B4D0-A4B4DDBE48EC}"/>
    <dgm:cxn modelId="{FA79DB02-E852-46DD-B0A8-E39C40180F74}" srcId="{BD3E6C66-9085-472A-9A3E-0A2052D2BFB2}" destId="{DF977DF1-270B-4BE6-8494-93E60E7E26B9}" srcOrd="1" destOrd="0" parTransId="{1899B7A3-AD38-486E-868E-F146C1F23428}" sibTransId="{A56A7274-8CD4-4E9C-9546-F0F4CED76C04}"/>
    <dgm:cxn modelId="{C4D295B6-FE39-4219-97FE-18D5F3B70ECF}" srcId="{BD3E6C66-9085-472A-9A3E-0A2052D2BFB2}" destId="{AC36997F-9075-479E-944F-369C0D9EB024}" srcOrd="0" destOrd="0" parTransId="{6FB41707-7AF7-410D-8131-FC135D11E10D}" sibTransId="{AA3516C6-78A3-4B42-99B0-CFC0B3728732}"/>
    <dgm:cxn modelId="{4837C274-425A-47EF-867B-B968B0A9387E}" type="presOf" srcId="{DF66193B-9B78-4E7F-BE39-79B72537DC98}" destId="{7F632653-1289-4A1D-A0DA-6F41573CBE1C}" srcOrd="0" destOrd="0" presId="urn:microsoft.com/office/officeart/2005/8/layout/hierarchy2"/>
    <dgm:cxn modelId="{01AB15BB-E54B-4EF4-8739-FDD3095819A8}" type="presOf" srcId="{433A0D7F-876D-435D-923C-846D2DCED588}" destId="{D2081674-B972-445F-A814-1FC3E796C43F}" srcOrd="1" destOrd="0" presId="urn:microsoft.com/office/officeart/2005/8/layout/hierarchy2"/>
    <dgm:cxn modelId="{A4F6792E-9A1E-435F-A3BE-AF981C00283E}" type="presOf" srcId="{1C0E50BF-AECD-4211-B351-897E3F974E6F}" destId="{E56D4FDD-C7B2-49A7-9212-166D7529F068}" srcOrd="1" destOrd="0" presId="urn:microsoft.com/office/officeart/2005/8/layout/hierarchy2"/>
    <dgm:cxn modelId="{678BC3C4-BE7F-46EF-9286-03477189F039}" srcId="{FFAC61F2-B0B9-4F8B-84A3-EC466659BEA8}" destId="{60A4B8B8-7D31-4BFC-86C7-7D509DC06832}" srcOrd="3" destOrd="0" parTransId="{485723CB-622A-45B9-AA9E-887091C5B8EB}" sibTransId="{40841CE6-9693-4616-AD41-139D57040FDD}"/>
    <dgm:cxn modelId="{2F39852C-66A1-410C-8EE3-D4B46C8E6231}" srcId="{943B843B-8D13-44D7-A3E9-5EC8EE490BA7}" destId="{E8AFF53B-E3E3-40E7-BD95-1F624B117B22}" srcOrd="4" destOrd="0" parTransId="{EA88B40E-F661-43A0-8E74-1F684237B271}" sibTransId="{1AA95380-3039-4297-A48B-135C6AC7504A}"/>
    <dgm:cxn modelId="{7998C91E-4441-4360-9292-5100BEF55892}" type="presOf" srcId="{C585896F-7E8E-473D-BD2C-1C208B92373C}" destId="{671FED77-4AFE-4572-9782-A6A7556327EB}" srcOrd="0" destOrd="0" presId="urn:microsoft.com/office/officeart/2005/8/layout/hierarchy2"/>
    <dgm:cxn modelId="{D1604571-9CD6-4BF1-8300-03CAD516F595}" type="presOf" srcId="{EA88B40E-F661-43A0-8E74-1F684237B271}" destId="{644CBE3D-D2F9-4184-B45E-9CC2C62EC7D4}" srcOrd="1" destOrd="0" presId="urn:microsoft.com/office/officeart/2005/8/layout/hierarchy2"/>
    <dgm:cxn modelId="{2CDA8FA6-9EC2-4E91-9E35-BD4846581F23}" type="presOf" srcId="{485723CB-622A-45B9-AA9E-887091C5B8EB}" destId="{5404CC5E-3316-4AD2-B2AE-DB918B0E97F3}" srcOrd="0" destOrd="0" presId="urn:microsoft.com/office/officeart/2005/8/layout/hierarchy2"/>
    <dgm:cxn modelId="{C59A4885-A721-4CFA-83DA-D1CCCC316EA5}" type="presOf" srcId="{60A4B8B8-7D31-4BFC-86C7-7D509DC06832}" destId="{9FD523DE-6792-415B-8AFD-9B00A74CA124}" srcOrd="0" destOrd="0" presId="urn:microsoft.com/office/officeart/2005/8/layout/hierarchy2"/>
    <dgm:cxn modelId="{C59C5E2C-0537-492F-8D6F-CD797A1D1FE2}" type="presOf" srcId="{4C835505-0A4C-4838-A5C7-DDCCF5229FD9}" destId="{247E9D14-F203-4D20-B313-1692625FA386}" srcOrd="0" destOrd="0" presId="urn:microsoft.com/office/officeart/2005/8/layout/hierarchy2"/>
    <dgm:cxn modelId="{FF036969-A474-4BC9-8DAE-411E16EB7847}" type="presOf" srcId="{943B843B-8D13-44D7-A3E9-5EC8EE490BA7}" destId="{04FC251A-287D-4E04-82CD-EEA2B9141196}" srcOrd="0" destOrd="0" presId="urn:microsoft.com/office/officeart/2005/8/layout/hierarchy2"/>
    <dgm:cxn modelId="{99934DE0-8FDF-4897-B3A7-C78C12AEF77A}" type="presOf" srcId="{A3676447-622E-4E38-938A-EB4183B16200}" destId="{0EA8CFA6-D91C-4EA3-9DBA-9CB44873DE62}" srcOrd="0" destOrd="0" presId="urn:microsoft.com/office/officeart/2005/8/layout/hierarchy2"/>
    <dgm:cxn modelId="{F2FA82E2-EAE0-46ED-A9C2-31BF93550FA8}" type="presOf" srcId="{7247682E-45B4-45A2-94AE-A0986D9E7C5A}" destId="{F58D2B16-8AAD-443A-A821-D3E23A744123}" srcOrd="1" destOrd="0" presId="urn:microsoft.com/office/officeart/2005/8/layout/hierarchy2"/>
    <dgm:cxn modelId="{3FE94146-6C48-4633-96CE-70F54B796346}" type="presOf" srcId="{9D3D41C3-A28A-4163-91CE-BF0D21B46BE1}" destId="{DA6E4F25-3332-4FA5-8724-7A4270CDA3B1}" srcOrd="0" destOrd="0" presId="urn:microsoft.com/office/officeart/2005/8/layout/hierarchy2"/>
    <dgm:cxn modelId="{2A816464-F39A-4B2A-A9D9-7FC0695394BA}" type="presOf" srcId="{433A0D7F-876D-435D-923C-846D2DCED588}" destId="{944CC4F9-DB42-4F19-8D1B-5896E51839E1}" srcOrd="0" destOrd="0" presId="urn:microsoft.com/office/officeart/2005/8/layout/hierarchy2"/>
    <dgm:cxn modelId="{303491D6-B16F-4D7E-82D6-97C687328EB6}" type="presOf" srcId="{6FB41707-7AF7-410D-8131-FC135D11E10D}" destId="{DBCBF5DA-F267-4DF6-A614-65724023EF75}" srcOrd="1" destOrd="0" presId="urn:microsoft.com/office/officeart/2005/8/layout/hierarchy2"/>
    <dgm:cxn modelId="{B0A2CBC5-934E-4670-A4D3-7DFD0DED73CF}" srcId="{943B843B-8D13-44D7-A3E9-5EC8EE490BA7}" destId="{A3676447-622E-4E38-938A-EB4183B16200}" srcOrd="0" destOrd="0" parTransId="{9D3D41C3-A28A-4163-91CE-BF0D21B46BE1}" sibTransId="{6AF3D7D7-96D0-43DF-9D53-6E4FD627AC41}"/>
    <dgm:cxn modelId="{39046FAC-32CF-46B8-9C06-6EDDFDBE471D}" type="presOf" srcId="{05908DAD-ECE6-4AB4-97BE-A481DB5D71B8}" destId="{993E9225-4B3A-4B26-A616-F2BAF5C134E5}" srcOrd="0" destOrd="0" presId="urn:microsoft.com/office/officeart/2005/8/layout/hierarchy2"/>
    <dgm:cxn modelId="{0731B067-9820-48AC-829F-EA6B53261E43}" type="presParOf" srcId="{7F632653-1289-4A1D-A0DA-6F41573CBE1C}" destId="{89ED130A-A18B-4A38-804C-F553BB4DEEE1}" srcOrd="0" destOrd="0" presId="urn:microsoft.com/office/officeart/2005/8/layout/hierarchy2"/>
    <dgm:cxn modelId="{3884E86C-F4A7-4B96-878B-EACE665855B1}" type="presParOf" srcId="{89ED130A-A18B-4A38-804C-F553BB4DEEE1}" destId="{04FC251A-287D-4E04-82CD-EEA2B9141196}" srcOrd="0" destOrd="0" presId="urn:microsoft.com/office/officeart/2005/8/layout/hierarchy2"/>
    <dgm:cxn modelId="{8D8F83D5-76C9-47A2-BEE4-3321106BBC91}" type="presParOf" srcId="{89ED130A-A18B-4A38-804C-F553BB4DEEE1}" destId="{17A72DD8-5840-4719-A016-9B9244231E6E}" srcOrd="1" destOrd="0" presId="urn:microsoft.com/office/officeart/2005/8/layout/hierarchy2"/>
    <dgm:cxn modelId="{FBBB1FAE-C027-4D5C-8243-7BE4B6489841}" type="presParOf" srcId="{17A72DD8-5840-4719-A016-9B9244231E6E}" destId="{DA6E4F25-3332-4FA5-8724-7A4270CDA3B1}" srcOrd="0" destOrd="0" presId="urn:microsoft.com/office/officeart/2005/8/layout/hierarchy2"/>
    <dgm:cxn modelId="{050C3547-458D-4341-865C-895A98A335FF}" type="presParOf" srcId="{DA6E4F25-3332-4FA5-8724-7A4270CDA3B1}" destId="{DDBEA9BD-77F8-4551-9292-C31EEFF8F088}" srcOrd="0" destOrd="0" presId="urn:microsoft.com/office/officeart/2005/8/layout/hierarchy2"/>
    <dgm:cxn modelId="{5EDFE352-78BA-42D6-953B-82D2C9F25976}" type="presParOf" srcId="{17A72DD8-5840-4719-A016-9B9244231E6E}" destId="{5E293A67-34E5-4867-8680-027A7D82D291}" srcOrd="1" destOrd="0" presId="urn:microsoft.com/office/officeart/2005/8/layout/hierarchy2"/>
    <dgm:cxn modelId="{11B203CC-F578-4879-AC43-0D0F2A0A48AE}" type="presParOf" srcId="{5E293A67-34E5-4867-8680-027A7D82D291}" destId="{0EA8CFA6-D91C-4EA3-9DBA-9CB44873DE62}" srcOrd="0" destOrd="0" presId="urn:microsoft.com/office/officeart/2005/8/layout/hierarchy2"/>
    <dgm:cxn modelId="{63432B5D-2EDC-47F9-BAB7-1F52A16950E3}" type="presParOf" srcId="{5E293A67-34E5-4867-8680-027A7D82D291}" destId="{DB971740-F63D-4BE9-93C5-9E579BF3FA24}" srcOrd="1" destOrd="0" presId="urn:microsoft.com/office/officeart/2005/8/layout/hierarchy2"/>
    <dgm:cxn modelId="{A2AA0516-1173-4FDA-85DB-A14D23243CF2}" type="presParOf" srcId="{17A72DD8-5840-4719-A016-9B9244231E6E}" destId="{25DA1700-E45C-4836-A755-CE88F5B3E0A7}" srcOrd="2" destOrd="0" presId="urn:microsoft.com/office/officeart/2005/8/layout/hierarchy2"/>
    <dgm:cxn modelId="{33F4F2EA-5814-4462-ABA2-EC92E8A8DEAB}" type="presParOf" srcId="{25DA1700-E45C-4836-A755-CE88F5B3E0A7}" destId="{0D15109E-1801-4A5A-831A-4A30A6321896}" srcOrd="0" destOrd="0" presId="urn:microsoft.com/office/officeart/2005/8/layout/hierarchy2"/>
    <dgm:cxn modelId="{5AEA1702-5E9B-434E-9D78-3B3AB934BFE9}" type="presParOf" srcId="{17A72DD8-5840-4719-A016-9B9244231E6E}" destId="{88A59926-B629-4F90-BCDC-07CC0EFB8D1E}" srcOrd="3" destOrd="0" presId="urn:microsoft.com/office/officeart/2005/8/layout/hierarchy2"/>
    <dgm:cxn modelId="{BA758810-C37F-40AC-94EB-9B10E55C999E}" type="presParOf" srcId="{88A59926-B629-4F90-BCDC-07CC0EFB8D1E}" destId="{247E9D14-F203-4D20-B313-1692625FA386}" srcOrd="0" destOrd="0" presId="urn:microsoft.com/office/officeart/2005/8/layout/hierarchy2"/>
    <dgm:cxn modelId="{135EBCA9-9FA1-43D8-8AEA-BCD2508298F4}" type="presParOf" srcId="{88A59926-B629-4F90-BCDC-07CC0EFB8D1E}" destId="{FCE53820-1E47-4DBA-9344-3B3A8BCDCEFC}" srcOrd="1" destOrd="0" presId="urn:microsoft.com/office/officeart/2005/8/layout/hierarchy2"/>
    <dgm:cxn modelId="{664CC410-A2D4-4D10-906C-D0592AF4186A}" type="presParOf" srcId="{17A72DD8-5840-4719-A016-9B9244231E6E}" destId="{80772769-374B-4F10-9974-9B613A3A96FE}" srcOrd="4" destOrd="0" presId="urn:microsoft.com/office/officeart/2005/8/layout/hierarchy2"/>
    <dgm:cxn modelId="{451ABD79-1FF9-4E02-9641-D2FC31373CE8}" type="presParOf" srcId="{80772769-374B-4F10-9974-9B613A3A96FE}" destId="{1E4568A3-01D4-4D47-980C-DCE3563550F9}" srcOrd="0" destOrd="0" presId="urn:microsoft.com/office/officeart/2005/8/layout/hierarchy2"/>
    <dgm:cxn modelId="{015282D0-311C-4F40-9473-ECE803FD80C3}" type="presParOf" srcId="{17A72DD8-5840-4719-A016-9B9244231E6E}" destId="{C8EC12CA-7458-4280-A52A-0C59C8BDA303}" srcOrd="5" destOrd="0" presId="urn:microsoft.com/office/officeart/2005/8/layout/hierarchy2"/>
    <dgm:cxn modelId="{F6473516-FF88-460A-A010-35ED1B439811}" type="presParOf" srcId="{C8EC12CA-7458-4280-A52A-0C59C8BDA303}" destId="{FEADCC81-3057-459A-8CAC-6BF510400793}" srcOrd="0" destOrd="0" presId="urn:microsoft.com/office/officeart/2005/8/layout/hierarchy2"/>
    <dgm:cxn modelId="{787852F7-F796-4C11-8490-889D4FD7E722}" type="presParOf" srcId="{C8EC12CA-7458-4280-A52A-0C59C8BDA303}" destId="{6AACEAFE-C5BF-465C-A351-2208AF99BF50}" srcOrd="1" destOrd="0" presId="urn:microsoft.com/office/officeart/2005/8/layout/hierarchy2"/>
    <dgm:cxn modelId="{C458D214-FD9F-4ED6-9F96-7FA531C9E93E}" type="presParOf" srcId="{17A72DD8-5840-4719-A016-9B9244231E6E}" destId="{E5C0C6D0-E2E6-472C-BAD3-BE78138A916E}" srcOrd="6" destOrd="0" presId="urn:microsoft.com/office/officeart/2005/8/layout/hierarchy2"/>
    <dgm:cxn modelId="{B56BBF7A-D522-42C0-B681-B693D8E18E25}" type="presParOf" srcId="{E5C0C6D0-E2E6-472C-BAD3-BE78138A916E}" destId="{D50AF1A0-3361-40BD-8ADE-3724AF39680F}" srcOrd="0" destOrd="0" presId="urn:microsoft.com/office/officeart/2005/8/layout/hierarchy2"/>
    <dgm:cxn modelId="{FFAAE39A-55FA-4560-A573-577DEFB63EE4}" type="presParOf" srcId="{17A72DD8-5840-4719-A016-9B9244231E6E}" destId="{E632A86D-11AC-412A-B921-1BDBF89B6BDE}" srcOrd="7" destOrd="0" presId="urn:microsoft.com/office/officeart/2005/8/layout/hierarchy2"/>
    <dgm:cxn modelId="{E92E4BC3-4D01-4F24-95E7-C086CF09236F}" type="presParOf" srcId="{E632A86D-11AC-412A-B921-1BDBF89B6BDE}" destId="{E9FA0555-0754-4CCF-8B3D-3E8A7B72B124}" srcOrd="0" destOrd="0" presId="urn:microsoft.com/office/officeart/2005/8/layout/hierarchy2"/>
    <dgm:cxn modelId="{FC604456-2F24-4706-B849-2210BC2F60A1}" type="presParOf" srcId="{E632A86D-11AC-412A-B921-1BDBF89B6BDE}" destId="{4CB631B5-BC72-41F4-B320-85E4658F2834}" srcOrd="1" destOrd="0" presId="urn:microsoft.com/office/officeart/2005/8/layout/hierarchy2"/>
    <dgm:cxn modelId="{EDF68EEE-7787-445E-8784-20E0ECFD9E52}" type="presParOf" srcId="{17A72DD8-5840-4719-A016-9B9244231E6E}" destId="{DD7F5C15-AE32-44AF-91D5-9A74F918520D}" srcOrd="8" destOrd="0" presId="urn:microsoft.com/office/officeart/2005/8/layout/hierarchy2"/>
    <dgm:cxn modelId="{EFAEC28A-2559-4007-A662-83159B9A9059}" type="presParOf" srcId="{DD7F5C15-AE32-44AF-91D5-9A74F918520D}" destId="{644CBE3D-D2F9-4184-B45E-9CC2C62EC7D4}" srcOrd="0" destOrd="0" presId="urn:microsoft.com/office/officeart/2005/8/layout/hierarchy2"/>
    <dgm:cxn modelId="{DEA3CB35-4379-433A-A9AD-CB928949C0ED}" type="presParOf" srcId="{17A72DD8-5840-4719-A016-9B9244231E6E}" destId="{7305966F-7A8D-4612-80D1-1D496C0D9B13}" srcOrd="9" destOrd="0" presId="urn:microsoft.com/office/officeart/2005/8/layout/hierarchy2"/>
    <dgm:cxn modelId="{8CD12102-1B3B-46AF-A781-136439F21BA0}" type="presParOf" srcId="{7305966F-7A8D-4612-80D1-1D496C0D9B13}" destId="{FBC70D52-30EE-4F70-A925-0EA14DC4D4A1}" srcOrd="0" destOrd="0" presId="urn:microsoft.com/office/officeart/2005/8/layout/hierarchy2"/>
    <dgm:cxn modelId="{EE44DF8A-8C0E-4E7C-973B-F7FE25B9A17C}" type="presParOf" srcId="{7305966F-7A8D-4612-80D1-1D496C0D9B13}" destId="{8EC2FB8E-D1E4-4E7B-87C5-3C616C408482}" srcOrd="1" destOrd="0" presId="urn:microsoft.com/office/officeart/2005/8/layout/hierarchy2"/>
    <dgm:cxn modelId="{FF85A001-BB5B-4098-9BF2-4E7BA4C3BB7F}" type="presParOf" srcId="{17A72DD8-5840-4719-A016-9B9244231E6E}" destId="{5708061F-4819-42D3-AE16-6738D416A121}" srcOrd="10" destOrd="0" presId="urn:microsoft.com/office/officeart/2005/8/layout/hierarchy2"/>
    <dgm:cxn modelId="{E4D4B6AA-927B-4A5D-8491-DB744DB2142A}" type="presParOf" srcId="{5708061F-4819-42D3-AE16-6738D416A121}" destId="{07F250EC-A34A-4E5A-B500-906FF26BEC09}" srcOrd="0" destOrd="0" presId="urn:microsoft.com/office/officeart/2005/8/layout/hierarchy2"/>
    <dgm:cxn modelId="{6D7F5FCA-732E-48F7-993B-0D720A11052B}" type="presParOf" srcId="{17A72DD8-5840-4719-A016-9B9244231E6E}" destId="{00F80BCF-46F8-4762-8018-5C5A96B8E712}" srcOrd="11" destOrd="0" presId="urn:microsoft.com/office/officeart/2005/8/layout/hierarchy2"/>
    <dgm:cxn modelId="{B84015C9-6000-4FF4-A599-3F83B0595B50}" type="presParOf" srcId="{00F80BCF-46F8-4762-8018-5C5A96B8E712}" destId="{0231FD0A-1F64-49A5-88A3-F4D36708AE66}" srcOrd="0" destOrd="0" presId="urn:microsoft.com/office/officeart/2005/8/layout/hierarchy2"/>
    <dgm:cxn modelId="{6C9F0360-CD08-41B1-A9CB-0C7BED7F9B8E}" type="presParOf" srcId="{00F80BCF-46F8-4762-8018-5C5A96B8E712}" destId="{9D9C5B8E-BC35-40D7-8FBC-EBBDCD0884C3}" srcOrd="1" destOrd="0" presId="urn:microsoft.com/office/officeart/2005/8/layout/hierarchy2"/>
    <dgm:cxn modelId="{56EDF8FE-7766-42D5-936B-D00F66096A3C}" type="presParOf" srcId="{9D9C5B8E-BC35-40D7-8FBC-EBBDCD0884C3}" destId="{86B4787E-F275-4CA4-9E80-937DA291BFFF}" srcOrd="0" destOrd="0" presId="urn:microsoft.com/office/officeart/2005/8/layout/hierarchy2"/>
    <dgm:cxn modelId="{0E661BF1-4965-430F-A5F8-34CAD2039C1F}" type="presParOf" srcId="{86B4787E-F275-4CA4-9E80-937DA291BFFF}" destId="{DBCBF5DA-F267-4DF6-A614-65724023EF75}" srcOrd="0" destOrd="0" presId="urn:microsoft.com/office/officeart/2005/8/layout/hierarchy2"/>
    <dgm:cxn modelId="{E3827875-E466-4828-8BD0-6D55A0CAE2C2}" type="presParOf" srcId="{9D9C5B8E-BC35-40D7-8FBC-EBBDCD0884C3}" destId="{905A1B64-41FF-4977-A50F-DBA6E02CCE7E}" srcOrd="1" destOrd="0" presId="urn:microsoft.com/office/officeart/2005/8/layout/hierarchy2"/>
    <dgm:cxn modelId="{663128D9-EEAB-4179-B044-C8FC1EF47AD5}" type="presParOf" srcId="{905A1B64-41FF-4977-A50F-DBA6E02CCE7E}" destId="{02490261-CB9E-4488-93EA-7DE9541DF4AD}" srcOrd="0" destOrd="0" presId="urn:microsoft.com/office/officeart/2005/8/layout/hierarchy2"/>
    <dgm:cxn modelId="{2247E1A4-EEA0-4308-A9BA-14DDE38D3C2D}" type="presParOf" srcId="{905A1B64-41FF-4977-A50F-DBA6E02CCE7E}" destId="{056A8CC9-3030-4923-AD85-EE5D8A8FDC61}" srcOrd="1" destOrd="0" presId="urn:microsoft.com/office/officeart/2005/8/layout/hierarchy2"/>
    <dgm:cxn modelId="{01C0ABC8-FD27-4CF0-AB20-61FB67A4B257}" type="presParOf" srcId="{9D9C5B8E-BC35-40D7-8FBC-EBBDCD0884C3}" destId="{8076F0AE-1E97-4FF9-B5D4-018AD9EFBD48}" srcOrd="2" destOrd="0" presId="urn:microsoft.com/office/officeart/2005/8/layout/hierarchy2"/>
    <dgm:cxn modelId="{E11244E5-FD78-4B86-974C-8E9B198C6A89}" type="presParOf" srcId="{8076F0AE-1E97-4FF9-B5D4-018AD9EFBD48}" destId="{EAEFF771-737D-4910-9A62-8E9A775CBECC}" srcOrd="0" destOrd="0" presId="urn:microsoft.com/office/officeart/2005/8/layout/hierarchy2"/>
    <dgm:cxn modelId="{46B8EE84-66C5-4F33-9AF2-509758547B8C}" type="presParOf" srcId="{9D9C5B8E-BC35-40D7-8FBC-EBBDCD0884C3}" destId="{22D76B33-170A-46D6-A9D2-CE66A83B7AE2}" srcOrd="3" destOrd="0" presId="urn:microsoft.com/office/officeart/2005/8/layout/hierarchy2"/>
    <dgm:cxn modelId="{8CA8D692-00DA-4E69-97EB-ED48C193EF41}" type="presParOf" srcId="{22D76B33-170A-46D6-A9D2-CE66A83B7AE2}" destId="{79754A3F-01B7-4A4C-A2D4-F1756D02FBB3}" srcOrd="0" destOrd="0" presId="urn:microsoft.com/office/officeart/2005/8/layout/hierarchy2"/>
    <dgm:cxn modelId="{84C129B8-DEA1-4740-A235-4BC8C024B59D}" type="presParOf" srcId="{22D76B33-170A-46D6-A9D2-CE66A83B7AE2}" destId="{C9937479-9B81-4E6E-B727-FC603FBB309B}" srcOrd="1" destOrd="0" presId="urn:microsoft.com/office/officeart/2005/8/layout/hierarchy2"/>
    <dgm:cxn modelId="{46CC003E-4E50-480E-B593-719E8F5B02A6}" type="presParOf" srcId="{9D9C5B8E-BC35-40D7-8FBC-EBBDCD0884C3}" destId="{944CC4F9-DB42-4F19-8D1B-5896E51839E1}" srcOrd="4" destOrd="0" presId="urn:microsoft.com/office/officeart/2005/8/layout/hierarchy2"/>
    <dgm:cxn modelId="{63BBE7F2-830C-40DE-AF79-8C2146F2EC35}" type="presParOf" srcId="{944CC4F9-DB42-4F19-8D1B-5896E51839E1}" destId="{D2081674-B972-445F-A814-1FC3E796C43F}" srcOrd="0" destOrd="0" presId="urn:microsoft.com/office/officeart/2005/8/layout/hierarchy2"/>
    <dgm:cxn modelId="{3FE33B8C-7DFC-47BC-97DB-84E2816CE09A}" type="presParOf" srcId="{9D9C5B8E-BC35-40D7-8FBC-EBBDCD0884C3}" destId="{4203655A-6DF7-458B-B94A-6C4AA5C03ADC}" srcOrd="5" destOrd="0" presId="urn:microsoft.com/office/officeart/2005/8/layout/hierarchy2"/>
    <dgm:cxn modelId="{CC30AD2D-F33C-4115-BC36-2DD4F3786F27}" type="presParOf" srcId="{4203655A-6DF7-458B-B94A-6C4AA5C03ADC}" destId="{578141D5-05C9-4F6D-A9EF-BB05A574FFDA}" srcOrd="0" destOrd="0" presId="urn:microsoft.com/office/officeart/2005/8/layout/hierarchy2"/>
    <dgm:cxn modelId="{AAB6C6F2-3F0D-433D-9C53-C3AEDC83C5B3}" type="presParOf" srcId="{4203655A-6DF7-458B-B94A-6C4AA5C03ADC}" destId="{801BDCFC-F46E-467B-9842-5531953623F8}" srcOrd="1" destOrd="0" presId="urn:microsoft.com/office/officeart/2005/8/layout/hierarchy2"/>
    <dgm:cxn modelId="{6A92622E-8B7A-4B1E-B1D2-9B1B1AE1B75B}" type="presParOf" srcId="{17A72DD8-5840-4719-A016-9B9244231E6E}" destId="{577B3AA6-6EF3-4B8F-87EA-8281AC0E5BDB}" srcOrd="12" destOrd="0" presId="urn:microsoft.com/office/officeart/2005/8/layout/hierarchy2"/>
    <dgm:cxn modelId="{6B6D3CDB-C998-429A-ADAD-CFD2821227F1}" type="presParOf" srcId="{577B3AA6-6EF3-4B8F-87EA-8281AC0E5BDB}" destId="{68D81824-900D-4125-A14A-0A064FA33BA1}" srcOrd="0" destOrd="0" presId="urn:microsoft.com/office/officeart/2005/8/layout/hierarchy2"/>
    <dgm:cxn modelId="{2AE24C4E-837C-4DD5-9E22-28A2B59B449C}" type="presParOf" srcId="{17A72DD8-5840-4719-A016-9B9244231E6E}" destId="{9C88A9C2-CB7C-40A3-AC09-314689D25896}" srcOrd="13" destOrd="0" presId="urn:microsoft.com/office/officeart/2005/8/layout/hierarchy2"/>
    <dgm:cxn modelId="{96E97B1B-BA8F-4598-830B-196F7DDB2D23}" type="presParOf" srcId="{9C88A9C2-CB7C-40A3-AC09-314689D25896}" destId="{9BBF52F7-D785-408A-BD41-6FECA9D01BBE}" srcOrd="0" destOrd="0" presId="urn:microsoft.com/office/officeart/2005/8/layout/hierarchy2"/>
    <dgm:cxn modelId="{B2A98491-A8F3-49D0-927E-A32A953FCE90}" type="presParOf" srcId="{9C88A9C2-CB7C-40A3-AC09-314689D25896}" destId="{E460C1A0-FFFF-4381-9745-3D53C7671771}" srcOrd="1" destOrd="0" presId="urn:microsoft.com/office/officeart/2005/8/layout/hierarchy2"/>
    <dgm:cxn modelId="{AE7BDD74-E8E2-45FD-B4CD-B7551EB8FF9B}" type="presParOf" srcId="{E460C1A0-FFFF-4381-9745-3D53C7671771}" destId="{CAEE7998-E37C-454A-A5E4-3A19F8A46434}" srcOrd="0" destOrd="0" presId="urn:microsoft.com/office/officeart/2005/8/layout/hierarchy2"/>
    <dgm:cxn modelId="{DB7F2ED9-93DD-4C69-98BD-2F9BF5A26E7B}" type="presParOf" srcId="{CAEE7998-E37C-454A-A5E4-3A19F8A46434}" destId="{6380BC80-E208-4C9F-9611-4A84CD2F693F}" srcOrd="0" destOrd="0" presId="urn:microsoft.com/office/officeart/2005/8/layout/hierarchy2"/>
    <dgm:cxn modelId="{41758528-B42B-4309-950B-C89DEACC01D7}" type="presParOf" srcId="{E460C1A0-FFFF-4381-9745-3D53C7671771}" destId="{0D1209ED-B707-4075-A740-5EB69C028ADD}" srcOrd="1" destOrd="0" presId="urn:microsoft.com/office/officeart/2005/8/layout/hierarchy2"/>
    <dgm:cxn modelId="{7FABAB39-B28B-48EC-BBA1-B00E1D27A2DD}" type="presParOf" srcId="{0D1209ED-B707-4075-A740-5EB69C028ADD}" destId="{993E9225-4B3A-4B26-A616-F2BAF5C134E5}" srcOrd="0" destOrd="0" presId="urn:microsoft.com/office/officeart/2005/8/layout/hierarchy2"/>
    <dgm:cxn modelId="{EE00BCE9-28C1-407A-BDD4-2506FDAEEDB5}" type="presParOf" srcId="{0D1209ED-B707-4075-A740-5EB69C028ADD}" destId="{57A586C8-C446-4538-BD64-542B6BB45A64}" srcOrd="1" destOrd="0" presId="urn:microsoft.com/office/officeart/2005/8/layout/hierarchy2"/>
    <dgm:cxn modelId="{FEB20355-C671-4995-A710-916D7224F691}" type="presParOf" srcId="{57A586C8-C446-4538-BD64-542B6BB45A64}" destId="{B47E71FE-DD47-495B-A94B-F6946B813415}" srcOrd="0" destOrd="0" presId="urn:microsoft.com/office/officeart/2005/8/layout/hierarchy2"/>
    <dgm:cxn modelId="{9AF094B9-1F29-4B0B-807A-10799A769921}" type="presParOf" srcId="{B47E71FE-DD47-495B-A94B-F6946B813415}" destId="{2CA56064-E1DA-4E11-B3CE-C1A519E6964F}" srcOrd="0" destOrd="0" presId="urn:microsoft.com/office/officeart/2005/8/layout/hierarchy2"/>
    <dgm:cxn modelId="{8841D1AE-165A-437E-B567-7B9AAC92EC92}" type="presParOf" srcId="{57A586C8-C446-4538-BD64-542B6BB45A64}" destId="{A3D732B1-294A-4C98-8AA5-F65423C578EC}" srcOrd="1" destOrd="0" presId="urn:microsoft.com/office/officeart/2005/8/layout/hierarchy2"/>
    <dgm:cxn modelId="{AD528FD1-4506-4FCB-8B06-188DE1220D98}" type="presParOf" srcId="{A3D732B1-294A-4C98-8AA5-F65423C578EC}" destId="{7E857BF9-B5D3-45FC-9AF3-C4DE330FCD53}" srcOrd="0" destOrd="0" presId="urn:microsoft.com/office/officeart/2005/8/layout/hierarchy2"/>
    <dgm:cxn modelId="{7B276731-074A-44A5-8C04-AC4010D25B27}" type="presParOf" srcId="{A3D732B1-294A-4C98-8AA5-F65423C578EC}" destId="{A2337134-24FF-418F-A534-5DC587602485}" srcOrd="1" destOrd="0" presId="urn:microsoft.com/office/officeart/2005/8/layout/hierarchy2"/>
    <dgm:cxn modelId="{AC8CE7AD-76F5-4DF5-B7AF-9A6F224DC4AA}" type="presParOf" srcId="{57A586C8-C446-4538-BD64-542B6BB45A64}" destId="{945957C5-49D4-4D08-8710-43FAE929A44C}" srcOrd="2" destOrd="0" presId="urn:microsoft.com/office/officeart/2005/8/layout/hierarchy2"/>
    <dgm:cxn modelId="{F7D47E0C-8770-4F6E-9E94-0F82678F64EC}" type="presParOf" srcId="{945957C5-49D4-4D08-8710-43FAE929A44C}" destId="{041A8A79-6B0D-4F6D-B8E6-67A177AF2F62}" srcOrd="0" destOrd="0" presId="urn:microsoft.com/office/officeart/2005/8/layout/hierarchy2"/>
    <dgm:cxn modelId="{86CA0CD2-78C1-40D8-8094-731DBEE83391}" type="presParOf" srcId="{57A586C8-C446-4538-BD64-542B6BB45A64}" destId="{6847336D-054A-4833-BFCD-B4F4FC607517}" srcOrd="3" destOrd="0" presId="urn:microsoft.com/office/officeart/2005/8/layout/hierarchy2"/>
    <dgm:cxn modelId="{2FD294DB-57C8-45A1-8F05-014E5CBFA787}" type="presParOf" srcId="{6847336D-054A-4833-BFCD-B4F4FC607517}" destId="{76F5E354-A9D3-498D-A58C-82546F3029F7}" srcOrd="0" destOrd="0" presId="urn:microsoft.com/office/officeart/2005/8/layout/hierarchy2"/>
    <dgm:cxn modelId="{45A72E4C-8108-4715-AA48-89029E0649C7}" type="presParOf" srcId="{6847336D-054A-4833-BFCD-B4F4FC607517}" destId="{E76589CC-060C-4DB7-A8D5-D345596AFAC1}" srcOrd="1" destOrd="0" presId="urn:microsoft.com/office/officeart/2005/8/layout/hierarchy2"/>
    <dgm:cxn modelId="{B51EC778-A619-4EF8-8C1F-CAC31A1D931F}" type="presParOf" srcId="{E460C1A0-FFFF-4381-9745-3D53C7671771}" destId="{A020C9FF-6DB2-4960-B9EB-B7A7A3E9D2D6}" srcOrd="2" destOrd="0" presId="urn:microsoft.com/office/officeart/2005/8/layout/hierarchy2"/>
    <dgm:cxn modelId="{9CD97547-2C59-441D-8241-D126206570DC}" type="presParOf" srcId="{A020C9FF-6DB2-4960-B9EB-B7A7A3E9D2D6}" destId="{94C64EA2-CF46-4071-B71A-2980E1E4355F}" srcOrd="0" destOrd="0" presId="urn:microsoft.com/office/officeart/2005/8/layout/hierarchy2"/>
    <dgm:cxn modelId="{ED896409-5E00-4CD0-9CF6-369C6D9FE30D}" type="presParOf" srcId="{E460C1A0-FFFF-4381-9745-3D53C7671771}" destId="{D86B6CB9-112E-46B8-92C4-8B10C52CB5A8}" srcOrd="3" destOrd="0" presId="urn:microsoft.com/office/officeart/2005/8/layout/hierarchy2"/>
    <dgm:cxn modelId="{8B6516B1-1194-410C-A0E1-305DD75C40F3}" type="presParOf" srcId="{D86B6CB9-112E-46B8-92C4-8B10C52CB5A8}" destId="{FC497EC2-99FE-476F-A1EF-5828983D05CC}" srcOrd="0" destOrd="0" presId="urn:microsoft.com/office/officeart/2005/8/layout/hierarchy2"/>
    <dgm:cxn modelId="{4FAE7EBB-E6BA-4D1C-8102-CEC36CA2167E}" type="presParOf" srcId="{D86B6CB9-112E-46B8-92C4-8B10C52CB5A8}" destId="{AE83B99D-13E2-4CFD-8455-BC7DE9DD1869}" srcOrd="1" destOrd="0" presId="urn:microsoft.com/office/officeart/2005/8/layout/hierarchy2"/>
    <dgm:cxn modelId="{BDD0210F-0875-4711-B042-4C1BB8FFA2FA}" type="presParOf" srcId="{AE83B99D-13E2-4CFD-8455-BC7DE9DD1869}" destId="{A32AAFAE-713B-4CC4-818F-B03751470963}" srcOrd="0" destOrd="0" presId="urn:microsoft.com/office/officeart/2005/8/layout/hierarchy2"/>
    <dgm:cxn modelId="{A7D4A6B9-4E66-4BB7-9286-593D4818294D}" type="presParOf" srcId="{A32AAFAE-713B-4CC4-818F-B03751470963}" destId="{0CD2F3B9-CFBE-4F46-B594-0B4722F9E27B}" srcOrd="0" destOrd="0" presId="urn:microsoft.com/office/officeart/2005/8/layout/hierarchy2"/>
    <dgm:cxn modelId="{68025B5A-12B8-419E-900F-0DD574984D0B}" type="presParOf" srcId="{AE83B99D-13E2-4CFD-8455-BC7DE9DD1869}" destId="{688AB369-3887-4279-8686-73B27B7DFDF7}" srcOrd="1" destOrd="0" presId="urn:microsoft.com/office/officeart/2005/8/layout/hierarchy2"/>
    <dgm:cxn modelId="{73167F24-4B78-4FAC-B8A7-0554B599E952}" type="presParOf" srcId="{688AB369-3887-4279-8686-73B27B7DFDF7}" destId="{E5B75AAD-5575-486D-96A5-91681F41EDE1}" srcOrd="0" destOrd="0" presId="urn:microsoft.com/office/officeart/2005/8/layout/hierarchy2"/>
    <dgm:cxn modelId="{2D3AA537-FF2A-4DEE-AA47-5CE9CB26FB14}" type="presParOf" srcId="{688AB369-3887-4279-8686-73B27B7DFDF7}" destId="{77EDC819-DB55-4C99-B1E9-9F4ECCAF5097}" srcOrd="1" destOrd="0" presId="urn:microsoft.com/office/officeart/2005/8/layout/hierarchy2"/>
    <dgm:cxn modelId="{65D3F696-6BBA-4CF4-9E36-4C93B673E037}" type="presParOf" srcId="{AE83B99D-13E2-4CFD-8455-BC7DE9DD1869}" destId="{20F97D0D-F6F9-4905-92C3-7348B1531E07}" srcOrd="2" destOrd="0" presId="urn:microsoft.com/office/officeart/2005/8/layout/hierarchy2"/>
    <dgm:cxn modelId="{DD48E8D8-DA08-48E0-AEAC-80F5161B42C3}" type="presParOf" srcId="{20F97D0D-F6F9-4905-92C3-7348B1531E07}" destId="{F58D2B16-8AAD-443A-A821-D3E23A744123}" srcOrd="0" destOrd="0" presId="urn:microsoft.com/office/officeart/2005/8/layout/hierarchy2"/>
    <dgm:cxn modelId="{42A52561-C27D-433F-886E-080A1392E55E}" type="presParOf" srcId="{AE83B99D-13E2-4CFD-8455-BC7DE9DD1869}" destId="{74168203-D8C2-42E4-B555-5495D1B7D654}" srcOrd="3" destOrd="0" presId="urn:microsoft.com/office/officeart/2005/8/layout/hierarchy2"/>
    <dgm:cxn modelId="{10391CAA-406A-40ED-8C08-0BD2CFBE85F1}" type="presParOf" srcId="{74168203-D8C2-42E4-B555-5495D1B7D654}" destId="{671FED77-4AFE-4572-9782-A6A7556327EB}" srcOrd="0" destOrd="0" presId="urn:microsoft.com/office/officeart/2005/8/layout/hierarchy2"/>
    <dgm:cxn modelId="{1F1CDA0F-3386-4750-8529-24B039409BB9}" type="presParOf" srcId="{74168203-D8C2-42E4-B555-5495D1B7D654}" destId="{BE015878-9370-46B2-8160-8A5B75548BA2}" srcOrd="1" destOrd="0" presId="urn:microsoft.com/office/officeart/2005/8/layout/hierarchy2"/>
    <dgm:cxn modelId="{081211CD-DDBB-4262-848F-359ACF7C52BA}" type="presParOf" srcId="{AE83B99D-13E2-4CFD-8455-BC7DE9DD1869}" destId="{A23E7EB1-453A-4FB2-9769-B9F599DC77D6}" srcOrd="4" destOrd="0" presId="urn:microsoft.com/office/officeart/2005/8/layout/hierarchy2"/>
    <dgm:cxn modelId="{61CCF884-CC67-4EBB-B53F-97B58ADD7291}" type="presParOf" srcId="{A23E7EB1-453A-4FB2-9769-B9F599DC77D6}" destId="{E56D4FDD-C7B2-49A7-9212-166D7529F068}" srcOrd="0" destOrd="0" presId="urn:microsoft.com/office/officeart/2005/8/layout/hierarchy2"/>
    <dgm:cxn modelId="{212DA909-5D01-4C55-A103-F49392AE2818}" type="presParOf" srcId="{AE83B99D-13E2-4CFD-8455-BC7DE9DD1869}" destId="{432DFB9C-4DF0-4B96-B129-1C0694EEE574}" srcOrd="5" destOrd="0" presId="urn:microsoft.com/office/officeart/2005/8/layout/hierarchy2"/>
    <dgm:cxn modelId="{A32C4B1C-5147-4B0D-88CC-A89C6CA13A68}" type="presParOf" srcId="{432DFB9C-4DF0-4B96-B129-1C0694EEE574}" destId="{E2C18772-1176-43B1-9B87-328C4F063019}" srcOrd="0" destOrd="0" presId="urn:microsoft.com/office/officeart/2005/8/layout/hierarchy2"/>
    <dgm:cxn modelId="{3919A409-DF80-4E3E-8627-2340F1E1EC17}" type="presParOf" srcId="{432DFB9C-4DF0-4B96-B129-1C0694EEE574}" destId="{4B5223AA-C0B7-4E98-820C-2AD41BFDEB98}" srcOrd="1" destOrd="0" presId="urn:microsoft.com/office/officeart/2005/8/layout/hierarchy2"/>
    <dgm:cxn modelId="{6730E332-FC72-4457-82F5-201BE510CF08}" type="presParOf" srcId="{AE83B99D-13E2-4CFD-8455-BC7DE9DD1869}" destId="{5404CC5E-3316-4AD2-B2AE-DB918B0E97F3}" srcOrd="6" destOrd="0" presId="urn:microsoft.com/office/officeart/2005/8/layout/hierarchy2"/>
    <dgm:cxn modelId="{056C43AE-DB56-461F-B1A7-AE38B0A47084}" type="presParOf" srcId="{5404CC5E-3316-4AD2-B2AE-DB918B0E97F3}" destId="{367EA370-46B2-4952-BCF7-4287C717404A}" srcOrd="0" destOrd="0" presId="urn:microsoft.com/office/officeart/2005/8/layout/hierarchy2"/>
    <dgm:cxn modelId="{FDF5412F-5213-417A-ADFB-0D5CDC6D4896}" type="presParOf" srcId="{AE83B99D-13E2-4CFD-8455-BC7DE9DD1869}" destId="{00EDA10A-C078-4469-A6C1-F64174C04CAE}" srcOrd="7" destOrd="0" presId="urn:microsoft.com/office/officeart/2005/8/layout/hierarchy2"/>
    <dgm:cxn modelId="{8402B1CF-37F8-422F-B722-5FE9B91B2A56}" type="presParOf" srcId="{00EDA10A-C078-4469-A6C1-F64174C04CAE}" destId="{9FD523DE-6792-415B-8AFD-9B00A74CA124}" srcOrd="0" destOrd="0" presId="urn:microsoft.com/office/officeart/2005/8/layout/hierarchy2"/>
    <dgm:cxn modelId="{BA68E489-B2E6-41F7-B80E-FD842BE9DC9B}" type="presParOf" srcId="{00EDA10A-C078-4469-A6C1-F64174C04CAE}" destId="{2070EC2F-E38C-47BC-A825-7CB079A5D8FE}" srcOrd="1" destOrd="0" presId="urn:microsoft.com/office/officeart/2005/8/layout/hierarchy2"/>
    <dgm:cxn modelId="{36CC4601-EC8E-4110-A196-0C2CCB203B8F}" type="presParOf" srcId="{E460C1A0-FFFF-4381-9745-3D53C7671771}" destId="{D6839515-C7CC-4197-A8AA-CFED414DA279}" srcOrd="4" destOrd="0" presId="urn:microsoft.com/office/officeart/2005/8/layout/hierarchy2"/>
    <dgm:cxn modelId="{A1C77E1C-54F0-44B7-B274-4E8C29104FAA}" type="presParOf" srcId="{D6839515-C7CC-4197-A8AA-CFED414DA279}" destId="{3FAEBBD9-D3B2-4D1A-BE51-5DB438E22E3F}" srcOrd="0" destOrd="0" presId="urn:microsoft.com/office/officeart/2005/8/layout/hierarchy2"/>
    <dgm:cxn modelId="{4018F117-E83C-47DF-A290-84CDBBFB341C}" type="presParOf" srcId="{E460C1A0-FFFF-4381-9745-3D53C7671771}" destId="{C4051EF8-02A6-45E5-865C-9AB123EAA26A}" srcOrd="5" destOrd="0" presId="urn:microsoft.com/office/officeart/2005/8/layout/hierarchy2"/>
    <dgm:cxn modelId="{9C5C931E-7724-43D4-813A-0ECD3E4945AF}" type="presParOf" srcId="{C4051EF8-02A6-45E5-865C-9AB123EAA26A}" destId="{0EED8D93-E29C-4DBF-A224-6B667F051419}" srcOrd="0" destOrd="0" presId="urn:microsoft.com/office/officeart/2005/8/layout/hierarchy2"/>
    <dgm:cxn modelId="{5DAEE7CD-4099-42D4-BD6D-136B4A81E613}" type="presParOf" srcId="{C4051EF8-02A6-45E5-865C-9AB123EAA26A}" destId="{06852266-AE53-489B-AE21-AA7AFB2B816E}" srcOrd="1" destOrd="0" presId="urn:microsoft.com/office/officeart/2005/8/layout/hierarchy2"/>
    <dgm:cxn modelId="{2996E139-2EAF-41C8-9E0C-62A9C7D930A2}" type="presParOf" srcId="{E460C1A0-FFFF-4381-9745-3D53C7671771}" destId="{BF937008-FFA0-4BB3-A4F3-DEB86FE1F965}" srcOrd="6" destOrd="0" presId="urn:microsoft.com/office/officeart/2005/8/layout/hierarchy2"/>
    <dgm:cxn modelId="{36A70115-9E15-4563-A0A2-EDFBB9338D4E}" type="presParOf" srcId="{BF937008-FFA0-4BB3-A4F3-DEB86FE1F965}" destId="{F7B7BD7D-43E8-4EB5-B8C1-F1E1EBC7EF25}" srcOrd="0" destOrd="0" presId="urn:microsoft.com/office/officeart/2005/8/layout/hierarchy2"/>
    <dgm:cxn modelId="{5B4E65F9-6084-4561-A18C-780DDCDFA45D}" type="presParOf" srcId="{E460C1A0-FFFF-4381-9745-3D53C7671771}" destId="{BAF11BFD-629D-4670-A372-0B3559A3628B}" srcOrd="7" destOrd="0" presId="urn:microsoft.com/office/officeart/2005/8/layout/hierarchy2"/>
    <dgm:cxn modelId="{2ADE861F-9CF8-4662-95AD-5D3C07829F46}" type="presParOf" srcId="{BAF11BFD-629D-4670-A372-0B3559A3628B}" destId="{119F4E85-44C4-4007-A191-085AD6FCBE09}" srcOrd="0" destOrd="0" presId="urn:microsoft.com/office/officeart/2005/8/layout/hierarchy2"/>
    <dgm:cxn modelId="{3014802F-5B70-419D-B0B4-F04E7189EC04}" type="presParOf" srcId="{BAF11BFD-629D-4670-A372-0B3559A3628B}" destId="{E65FEBF8-96C3-4115-908F-CEBB2D47ECE3}" srcOrd="1" destOrd="0" presId="urn:microsoft.com/office/officeart/2005/8/layout/hierarchy2"/>
    <dgm:cxn modelId="{79C5E9C3-BD31-47F3-A5E4-A256AE2BEF55}" type="presParOf" srcId="{E460C1A0-FFFF-4381-9745-3D53C7671771}" destId="{7C79942A-7A64-4F1F-9AD9-848222C2200C}" srcOrd="8" destOrd="0" presId="urn:microsoft.com/office/officeart/2005/8/layout/hierarchy2"/>
    <dgm:cxn modelId="{BEBD9D3A-F653-42A0-892B-3322BED46C21}" type="presParOf" srcId="{7C79942A-7A64-4F1F-9AD9-848222C2200C}" destId="{5C3C1429-755F-44DA-A45B-CDA49B3E694A}" srcOrd="0" destOrd="0" presId="urn:microsoft.com/office/officeart/2005/8/layout/hierarchy2"/>
    <dgm:cxn modelId="{D68C4A7E-C7E8-471E-9D06-A7CB159E2A0B}" type="presParOf" srcId="{E460C1A0-FFFF-4381-9745-3D53C7671771}" destId="{7B736B16-4086-4204-94B5-29C300607510}" srcOrd="9" destOrd="0" presId="urn:microsoft.com/office/officeart/2005/8/layout/hierarchy2"/>
    <dgm:cxn modelId="{A52525C5-2148-4C8C-82DF-66CFC8E67FF2}" type="presParOf" srcId="{7B736B16-4086-4204-94B5-29C300607510}" destId="{3A06BFC8-4D3B-4E0A-B380-FF5EDB2DC96F}" srcOrd="0" destOrd="0" presId="urn:microsoft.com/office/officeart/2005/8/layout/hierarchy2"/>
    <dgm:cxn modelId="{4444409C-2F7B-43E9-B8D4-3CE1DB5E389F}" type="presParOf" srcId="{7B736B16-4086-4204-94B5-29C300607510}" destId="{10C712A0-4356-4B7B-B497-72DCEA8EDE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C72CA-EAD6-453B-8818-A10DBA1F44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AE291-FE2B-4B7B-9AAB-AF7232EF300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</a:rPr>
            <a:t>Результаты образования</a:t>
          </a:r>
          <a:endParaRPr lang="ru-RU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CA00FE88-3E3A-423F-87B2-6579AB1F8DFD}" type="parTrans" cxnId="{08BAEB76-55D0-49D9-8D67-6B1370A3CE13}">
      <dgm:prSet/>
      <dgm:spPr/>
      <dgm:t>
        <a:bodyPr/>
        <a:lstStyle/>
        <a:p>
          <a:endParaRPr lang="ru-RU" b="1"/>
        </a:p>
      </dgm:t>
    </dgm:pt>
    <dgm:pt modelId="{39F9FCD1-FCE2-4E19-88DF-0B427D352559}" type="sibTrans" cxnId="{08BAEB76-55D0-49D9-8D67-6B1370A3CE13}">
      <dgm:prSet/>
      <dgm:spPr/>
      <dgm:t>
        <a:bodyPr/>
        <a:lstStyle/>
        <a:p>
          <a:endParaRPr lang="ru-RU" b="1"/>
        </a:p>
      </dgm:t>
    </dgm:pt>
    <dgm:pt modelId="{1F96DE4B-6D87-4737-8745-1BF24717D9F0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личностные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B926E6CE-6600-464A-9A74-48100885B782}" type="parTrans" cxnId="{F37736FB-52C1-4679-8504-CB623BDD2D9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/>
        </a:p>
      </dgm:t>
    </dgm:pt>
    <dgm:pt modelId="{9A405422-A98F-46DA-B7C0-E38DD90EC93C}" type="sibTrans" cxnId="{F37736FB-52C1-4679-8504-CB623BDD2D97}">
      <dgm:prSet/>
      <dgm:spPr/>
      <dgm:t>
        <a:bodyPr/>
        <a:lstStyle/>
        <a:p>
          <a:endParaRPr lang="ru-RU" b="1"/>
        </a:p>
      </dgm:t>
    </dgm:pt>
    <dgm:pt modelId="{A7427C93-BEAB-406D-A178-D0CACC17B12E}">
      <dgm:prSet phldrT="[Текст]" custT="1"/>
      <dgm:spPr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err="1" smtClean="0">
              <a:solidFill>
                <a:schemeClr val="accent3">
                  <a:lumMod val="50000"/>
                </a:schemeClr>
              </a:solidFill>
            </a:rPr>
            <a:t>метапредметные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41158FC9-1A0E-475C-926D-989C49F1EB1D}" type="parTrans" cxnId="{9ABE4A28-ECC8-4895-8825-63AA6926CCF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47CB376B-E061-496B-A53D-392C973E9660}" type="sibTrans" cxnId="{9ABE4A28-ECC8-4895-8825-63AA6926CCFA}">
      <dgm:prSet/>
      <dgm:spPr/>
      <dgm:t>
        <a:bodyPr/>
        <a:lstStyle/>
        <a:p>
          <a:endParaRPr lang="ru-RU" b="1"/>
        </a:p>
      </dgm:t>
    </dgm:pt>
    <dgm:pt modelId="{A8B2EBA5-68D0-4ECD-8BBE-2B47E161B935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предметные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0EE51946-F634-45CC-A26A-44F1034A3F33}" type="parTrans" cxnId="{DF0BA6C8-DC8B-4DE2-84A3-446252A3DA3E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 b="1"/>
        </a:p>
      </dgm:t>
    </dgm:pt>
    <dgm:pt modelId="{C65BCCB3-AC5A-4F96-8898-7909D80ED8B3}" type="sibTrans" cxnId="{DF0BA6C8-DC8B-4DE2-84A3-446252A3DA3E}">
      <dgm:prSet/>
      <dgm:spPr/>
      <dgm:t>
        <a:bodyPr/>
        <a:lstStyle/>
        <a:p>
          <a:endParaRPr lang="ru-RU" b="1"/>
        </a:p>
      </dgm:t>
    </dgm:pt>
    <dgm:pt modelId="{D9EB444C-51A8-4BB9-BDD1-7164AB7FD83F}" type="pres">
      <dgm:prSet presAssocID="{CD5C72CA-EAD6-453B-8818-A10DBA1F4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4EB32-4C7C-4ACA-A951-317465CCA2FE}" type="pres">
      <dgm:prSet presAssocID="{0F7AE291-FE2B-4B7B-9AAB-AF7232EF3009}" presName="hierRoot1" presStyleCnt="0"/>
      <dgm:spPr/>
    </dgm:pt>
    <dgm:pt modelId="{A1AA2863-494A-4B22-884F-141623ABB458}" type="pres">
      <dgm:prSet presAssocID="{0F7AE291-FE2B-4B7B-9AAB-AF7232EF3009}" presName="composite" presStyleCnt="0"/>
      <dgm:spPr/>
    </dgm:pt>
    <dgm:pt modelId="{09C70BB8-EE0D-44AA-86F0-069D19E4D7F7}" type="pres">
      <dgm:prSet presAssocID="{0F7AE291-FE2B-4B7B-9AAB-AF7232EF3009}" presName="background" presStyleLbl="node0" presStyleIdx="0" presStyleCnt="1"/>
      <dgm:spPr>
        <a:solidFill>
          <a:schemeClr val="accent1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AEC5581-7DAF-4AD9-9E5D-EC1292C23779}" type="pres">
      <dgm:prSet presAssocID="{0F7AE291-FE2B-4B7B-9AAB-AF7232EF3009}" presName="text" presStyleLbl="fgAcc0" presStyleIdx="0" presStyleCnt="1" custScaleX="158716" custLinFactNeighborX="1733" custLinFactNeighborY="-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25D37-FE20-492E-A929-775C1853DD69}" type="pres">
      <dgm:prSet presAssocID="{0F7AE291-FE2B-4B7B-9AAB-AF7232EF3009}" presName="hierChild2" presStyleCnt="0"/>
      <dgm:spPr/>
    </dgm:pt>
    <dgm:pt modelId="{EF20F8E0-9465-419C-A112-FCE68FDDB311}" type="pres">
      <dgm:prSet presAssocID="{B926E6CE-6600-464A-9A74-48100885B78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CEC5414-5E41-41E3-97CF-E5FB23ECF6A6}" type="pres">
      <dgm:prSet presAssocID="{1F96DE4B-6D87-4737-8745-1BF24717D9F0}" presName="hierRoot2" presStyleCnt="0"/>
      <dgm:spPr/>
    </dgm:pt>
    <dgm:pt modelId="{B5EFA8D2-69E3-4AEE-85B8-2C761B1F9507}" type="pres">
      <dgm:prSet presAssocID="{1F96DE4B-6D87-4737-8745-1BF24717D9F0}" presName="composite2" presStyleCnt="0"/>
      <dgm:spPr/>
    </dgm:pt>
    <dgm:pt modelId="{F590B792-AC05-4E01-AA97-C0801171CC26}" type="pres">
      <dgm:prSet presAssocID="{1F96DE4B-6D87-4737-8745-1BF24717D9F0}" presName="background2" presStyleLbl="node2" presStyleIdx="0" presStyleCnt="3"/>
      <dgm:spPr>
        <a:solidFill>
          <a:schemeClr val="accent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DF961F0-6F8D-4195-90D6-8DCC5D1B6E09}" type="pres">
      <dgm:prSet presAssocID="{1F96DE4B-6D87-4737-8745-1BF24717D9F0}" presName="text2" presStyleLbl="fgAcc2" presStyleIdx="0" presStyleCnt="3" custLinFactNeighborY="2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4F0E-56AB-47FA-91CF-0E0DFC926A98}" type="pres">
      <dgm:prSet presAssocID="{1F96DE4B-6D87-4737-8745-1BF24717D9F0}" presName="hierChild3" presStyleCnt="0"/>
      <dgm:spPr/>
    </dgm:pt>
    <dgm:pt modelId="{F99C9DE3-2438-483B-B2BB-808301790681}" type="pres">
      <dgm:prSet presAssocID="{41158FC9-1A0E-475C-926D-989C49F1EB1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22761D7-80F5-44D2-8D10-B19545CC0D7A}" type="pres">
      <dgm:prSet presAssocID="{A7427C93-BEAB-406D-A178-D0CACC17B12E}" presName="hierRoot2" presStyleCnt="0"/>
      <dgm:spPr/>
    </dgm:pt>
    <dgm:pt modelId="{C702196F-2645-4072-B6E9-7CDB1F805BCD}" type="pres">
      <dgm:prSet presAssocID="{A7427C93-BEAB-406D-A178-D0CACC17B12E}" presName="composite2" presStyleCnt="0"/>
      <dgm:spPr/>
    </dgm:pt>
    <dgm:pt modelId="{07677DAF-F124-4F5E-9B91-0BD70CBDFFF3}" type="pres">
      <dgm:prSet presAssocID="{A7427C93-BEAB-406D-A178-D0CACC17B12E}" presName="background2" presStyleLbl="node2" presStyleIdx="1" presStyleCnt="3"/>
      <dgm:spPr>
        <a:solidFill>
          <a:schemeClr val="accent3">
            <a:lumMod val="75000"/>
          </a:schemeClr>
        </a:solidFill>
        <a:effectLst>
          <a:glow rad="635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32CB3FC-39DF-48AA-8F5C-21ACFFFDBED6}" type="pres">
      <dgm:prSet presAssocID="{A7427C93-BEAB-406D-A178-D0CACC17B12E}" presName="text2" presStyleLbl="fgAcc2" presStyleIdx="1" presStyleCnt="3" custScaleX="120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57A27-95F2-4D62-8268-C9FB41FE6B2E}" type="pres">
      <dgm:prSet presAssocID="{A7427C93-BEAB-406D-A178-D0CACC17B12E}" presName="hierChild3" presStyleCnt="0"/>
      <dgm:spPr/>
    </dgm:pt>
    <dgm:pt modelId="{411C1F3E-C500-4E31-9BF2-06226849C0AD}" type="pres">
      <dgm:prSet presAssocID="{0EE51946-F634-45CC-A26A-44F1034A3F3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AF143AB-B626-458E-AD7B-D46F4E33803F}" type="pres">
      <dgm:prSet presAssocID="{A8B2EBA5-68D0-4ECD-8BBE-2B47E161B935}" presName="hierRoot2" presStyleCnt="0"/>
      <dgm:spPr/>
    </dgm:pt>
    <dgm:pt modelId="{E1F9BAE4-CE4B-4FE7-B099-E6F2A825708F}" type="pres">
      <dgm:prSet presAssocID="{A8B2EBA5-68D0-4ECD-8BBE-2B47E161B935}" presName="composite2" presStyleCnt="0"/>
      <dgm:spPr/>
    </dgm:pt>
    <dgm:pt modelId="{3056670D-C883-49B7-910C-0E4E956AF0E0}" type="pres">
      <dgm:prSet presAssocID="{A8B2EBA5-68D0-4ECD-8BBE-2B47E161B935}" presName="background2" presStyleLbl="node2" presStyleIdx="2" presStyleCnt="3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FA477F4-CC8C-430D-AD99-E114D60F670C}" type="pres">
      <dgm:prSet presAssocID="{A8B2EBA5-68D0-4ECD-8BBE-2B47E161B935}" presName="text2" presStyleLbl="fgAcc2" presStyleIdx="2" presStyleCnt="3" custLinFactNeighborX="204" custLinFactNeighborY="-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4644F-87A8-4499-80F8-EB7EDE667C34}" type="pres">
      <dgm:prSet presAssocID="{A8B2EBA5-68D0-4ECD-8BBE-2B47E161B935}" presName="hierChild3" presStyleCnt="0"/>
      <dgm:spPr/>
    </dgm:pt>
  </dgm:ptLst>
  <dgm:cxnLst>
    <dgm:cxn modelId="{BE19771D-AE68-4685-A2D8-8F779D0251BB}" type="presOf" srcId="{0EE51946-F634-45CC-A26A-44F1034A3F33}" destId="{411C1F3E-C500-4E31-9BF2-06226849C0AD}" srcOrd="0" destOrd="0" presId="urn:microsoft.com/office/officeart/2005/8/layout/hierarchy1"/>
    <dgm:cxn modelId="{4E5E1424-DAAA-4E4C-A54F-118D0C9CBEA3}" type="presOf" srcId="{B926E6CE-6600-464A-9A74-48100885B782}" destId="{EF20F8E0-9465-419C-A112-FCE68FDDB311}" srcOrd="0" destOrd="0" presId="urn:microsoft.com/office/officeart/2005/8/layout/hierarchy1"/>
    <dgm:cxn modelId="{F37736FB-52C1-4679-8504-CB623BDD2D97}" srcId="{0F7AE291-FE2B-4B7B-9AAB-AF7232EF3009}" destId="{1F96DE4B-6D87-4737-8745-1BF24717D9F0}" srcOrd="0" destOrd="0" parTransId="{B926E6CE-6600-464A-9A74-48100885B782}" sibTransId="{9A405422-A98F-46DA-B7C0-E38DD90EC93C}"/>
    <dgm:cxn modelId="{DF0BA6C8-DC8B-4DE2-84A3-446252A3DA3E}" srcId="{0F7AE291-FE2B-4B7B-9AAB-AF7232EF3009}" destId="{A8B2EBA5-68D0-4ECD-8BBE-2B47E161B935}" srcOrd="2" destOrd="0" parTransId="{0EE51946-F634-45CC-A26A-44F1034A3F33}" sibTransId="{C65BCCB3-AC5A-4F96-8898-7909D80ED8B3}"/>
    <dgm:cxn modelId="{9ABE4A28-ECC8-4895-8825-63AA6926CCFA}" srcId="{0F7AE291-FE2B-4B7B-9AAB-AF7232EF3009}" destId="{A7427C93-BEAB-406D-A178-D0CACC17B12E}" srcOrd="1" destOrd="0" parTransId="{41158FC9-1A0E-475C-926D-989C49F1EB1D}" sibTransId="{47CB376B-E061-496B-A53D-392C973E9660}"/>
    <dgm:cxn modelId="{08BAEB76-55D0-49D9-8D67-6B1370A3CE13}" srcId="{CD5C72CA-EAD6-453B-8818-A10DBA1F4454}" destId="{0F7AE291-FE2B-4B7B-9AAB-AF7232EF3009}" srcOrd="0" destOrd="0" parTransId="{CA00FE88-3E3A-423F-87B2-6579AB1F8DFD}" sibTransId="{39F9FCD1-FCE2-4E19-88DF-0B427D352559}"/>
    <dgm:cxn modelId="{8C505305-D73D-479F-A8BD-E2B3BCE2AA1F}" type="presOf" srcId="{0F7AE291-FE2B-4B7B-9AAB-AF7232EF3009}" destId="{3AEC5581-7DAF-4AD9-9E5D-EC1292C23779}" srcOrd="0" destOrd="0" presId="urn:microsoft.com/office/officeart/2005/8/layout/hierarchy1"/>
    <dgm:cxn modelId="{97B41381-8D54-4083-BEAE-C672F3493CC0}" type="presOf" srcId="{A7427C93-BEAB-406D-A178-D0CACC17B12E}" destId="{032CB3FC-39DF-48AA-8F5C-21ACFFFDBED6}" srcOrd="0" destOrd="0" presId="urn:microsoft.com/office/officeart/2005/8/layout/hierarchy1"/>
    <dgm:cxn modelId="{135CF70C-54A7-4A1E-9F80-21F581501EFC}" type="presOf" srcId="{CD5C72CA-EAD6-453B-8818-A10DBA1F4454}" destId="{D9EB444C-51A8-4BB9-BDD1-7164AB7FD83F}" srcOrd="0" destOrd="0" presId="urn:microsoft.com/office/officeart/2005/8/layout/hierarchy1"/>
    <dgm:cxn modelId="{10C51AA1-C1A1-4405-8B2D-20F04FCE3D2D}" type="presOf" srcId="{A8B2EBA5-68D0-4ECD-8BBE-2B47E161B935}" destId="{1FA477F4-CC8C-430D-AD99-E114D60F670C}" srcOrd="0" destOrd="0" presId="urn:microsoft.com/office/officeart/2005/8/layout/hierarchy1"/>
    <dgm:cxn modelId="{86BAFFBD-3F67-4DDF-B836-B6C662CD6F50}" type="presOf" srcId="{41158FC9-1A0E-475C-926D-989C49F1EB1D}" destId="{F99C9DE3-2438-483B-B2BB-808301790681}" srcOrd="0" destOrd="0" presId="urn:microsoft.com/office/officeart/2005/8/layout/hierarchy1"/>
    <dgm:cxn modelId="{7C7CE6B4-0FA4-46F2-AE8F-2336A51604E5}" type="presOf" srcId="{1F96DE4B-6D87-4737-8745-1BF24717D9F0}" destId="{EDF961F0-6F8D-4195-90D6-8DCC5D1B6E09}" srcOrd="0" destOrd="0" presId="urn:microsoft.com/office/officeart/2005/8/layout/hierarchy1"/>
    <dgm:cxn modelId="{05FDC85E-4D8F-4D1E-91C8-BB6867681A63}" type="presParOf" srcId="{D9EB444C-51A8-4BB9-BDD1-7164AB7FD83F}" destId="{06C4EB32-4C7C-4ACA-A951-317465CCA2FE}" srcOrd="0" destOrd="0" presId="urn:microsoft.com/office/officeart/2005/8/layout/hierarchy1"/>
    <dgm:cxn modelId="{D8C47544-2EC2-4934-AD1F-33965848F367}" type="presParOf" srcId="{06C4EB32-4C7C-4ACA-A951-317465CCA2FE}" destId="{A1AA2863-494A-4B22-884F-141623ABB458}" srcOrd="0" destOrd="0" presId="urn:microsoft.com/office/officeart/2005/8/layout/hierarchy1"/>
    <dgm:cxn modelId="{F7175C55-1E7E-405B-B403-AF26F1C0777C}" type="presParOf" srcId="{A1AA2863-494A-4B22-884F-141623ABB458}" destId="{09C70BB8-EE0D-44AA-86F0-069D19E4D7F7}" srcOrd="0" destOrd="0" presId="urn:microsoft.com/office/officeart/2005/8/layout/hierarchy1"/>
    <dgm:cxn modelId="{A3A0E9CC-D262-4F8D-A128-B5834149FF13}" type="presParOf" srcId="{A1AA2863-494A-4B22-884F-141623ABB458}" destId="{3AEC5581-7DAF-4AD9-9E5D-EC1292C23779}" srcOrd="1" destOrd="0" presId="urn:microsoft.com/office/officeart/2005/8/layout/hierarchy1"/>
    <dgm:cxn modelId="{5F59AC4D-EE18-47A2-840C-DC90CB3AA106}" type="presParOf" srcId="{06C4EB32-4C7C-4ACA-A951-317465CCA2FE}" destId="{5DF25D37-FE20-492E-A929-775C1853DD69}" srcOrd="1" destOrd="0" presId="urn:microsoft.com/office/officeart/2005/8/layout/hierarchy1"/>
    <dgm:cxn modelId="{DB310FC3-A723-4A2E-BB18-BF05A54ED501}" type="presParOf" srcId="{5DF25D37-FE20-492E-A929-775C1853DD69}" destId="{EF20F8E0-9465-419C-A112-FCE68FDDB311}" srcOrd="0" destOrd="0" presId="urn:microsoft.com/office/officeart/2005/8/layout/hierarchy1"/>
    <dgm:cxn modelId="{4CE5B5C6-323B-4C44-8EAB-0C355EA2EA47}" type="presParOf" srcId="{5DF25D37-FE20-492E-A929-775C1853DD69}" destId="{9CEC5414-5E41-41E3-97CF-E5FB23ECF6A6}" srcOrd="1" destOrd="0" presId="urn:microsoft.com/office/officeart/2005/8/layout/hierarchy1"/>
    <dgm:cxn modelId="{15DF6FC3-731B-4AE1-90C4-A522562770E4}" type="presParOf" srcId="{9CEC5414-5E41-41E3-97CF-E5FB23ECF6A6}" destId="{B5EFA8D2-69E3-4AEE-85B8-2C761B1F9507}" srcOrd="0" destOrd="0" presId="urn:microsoft.com/office/officeart/2005/8/layout/hierarchy1"/>
    <dgm:cxn modelId="{BBBB12E4-34D3-4586-B420-93E3DF1752AB}" type="presParOf" srcId="{B5EFA8D2-69E3-4AEE-85B8-2C761B1F9507}" destId="{F590B792-AC05-4E01-AA97-C0801171CC26}" srcOrd="0" destOrd="0" presId="urn:microsoft.com/office/officeart/2005/8/layout/hierarchy1"/>
    <dgm:cxn modelId="{1D27E853-D7AC-4925-A5EC-9630B39CC58B}" type="presParOf" srcId="{B5EFA8D2-69E3-4AEE-85B8-2C761B1F9507}" destId="{EDF961F0-6F8D-4195-90D6-8DCC5D1B6E09}" srcOrd="1" destOrd="0" presId="urn:microsoft.com/office/officeart/2005/8/layout/hierarchy1"/>
    <dgm:cxn modelId="{759D2CB3-14CB-4DB5-988D-B53AEE88CA93}" type="presParOf" srcId="{9CEC5414-5E41-41E3-97CF-E5FB23ECF6A6}" destId="{50994F0E-56AB-47FA-91CF-0E0DFC926A98}" srcOrd="1" destOrd="0" presId="urn:microsoft.com/office/officeart/2005/8/layout/hierarchy1"/>
    <dgm:cxn modelId="{EDDD8B28-A2F6-4B4C-962D-2C0A841AC097}" type="presParOf" srcId="{5DF25D37-FE20-492E-A929-775C1853DD69}" destId="{F99C9DE3-2438-483B-B2BB-808301790681}" srcOrd="2" destOrd="0" presId="urn:microsoft.com/office/officeart/2005/8/layout/hierarchy1"/>
    <dgm:cxn modelId="{104A19B4-2AD1-43FD-88EE-9B39379CCDF4}" type="presParOf" srcId="{5DF25D37-FE20-492E-A929-775C1853DD69}" destId="{F22761D7-80F5-44D2-8D10-B19545CC0D7A}" srcOrd="3" destOrd="0" presId="urn:microsoft.com/office/officeart/2005/8/layout/hierarchy1"/>
    <dgm:cxn modelId="{DE6C3AED-5756-48A2-BE76-AA76FAF7C507}" type="presParOf" srcId="{F22761D7-80F5-44D2-8D10-B19545CC0D7A}" destId="{C702196F-2645-4072-B6E9-7CDB1F805BCD}" srcOrd="0" destOrd="0" presId="urn:microsoft.com/office/officeart/2005/8/layout/hierarchy1"/>
    <dgm:cxn modelId="{2838DF7E-1279-4BE4-B7D0-7FD0F5060020}" type="presParOf" srcId="{C702196F-2645-4072-B6E9-7CDB1F805BCD}" destId="{07677DAF-F124-4F5E-9B91-0BD70CBDFFF3}" srcOrd="0" destOrd="0" presId="urn:microsoft.com/office/officeart/2005/8/layout/hierarchy1"/>
    <dgm:cxn modelId="{8872665F-6C92-4255-86EC-B89D0CF55436}" type="presParOf" srcId="{C702196F-2645-4072-B6E9-7CDB1F805BCD}" destId="{032CB3FC-39DF-48AA-8F5C-21ACFFFDBED6}" srcOrd="1" destOrd="0" presId="urn:microsoft.com/office/officeart/2005/8/layout/hierarchy1"/>
    <dgm:cxn modelId="{6E4EBEB4-4CBA-47D5-95CD-B3885CBF131D}" type="presParOf" srcId="{F22761D7-80F5-44D2-8D10-B19545CC0D7A}" destId="{D6C57A27-95F2-4D62-8268-C9FB41FE6B2E}" srcOrd="1" destOrd="0" presId="urn:microsoft.com/office/officeart/2005/8/layout/hierarchy1"/>
    <dgm:cxn modelId="{264AF04A-DFC5-461F-BB78-FE2488EB20C4}" type="presParOf" srcId="{5DF25D37-FE20-492E-A929-775C1853DD69}" destId="{411C1F3E-C500-4E31-9BF2-06226849C0AD}" srcOrd="4" destOrd="0" presId="urn:microsoft.com/office/officeart/2005/8/layout/hierarchy1"/>
    <dgm:cxn modelId="{D8DB6149-1FA0-4A38-B2AF-89BED87D56BC}" type="presParOf" srcId="{5DF25D37-FE20-492E-A929-775C1853DD69}" destId="{7AF143AB-B626-458E-AD7B-D46F4E33803F}" srcOrd="5" destOrd="0" presId="urn:microsoft.com/office/officeart/2005/8/layout/hierarchy1"/>
    <dgm:cxn modelId="{A2788E8D-9261-4B8C-8D6C-A9CB8F896A1B}" type="presParOf" srcId="{7AF143AB-B626-458E-AD7B-D46F4E33803F}" destId="{E1F9BAE4-CE4B-4FE7-B099-E6F2A825708F}" srcOrd="0" destOrd="0" presId="urn:microsoft.com/office/officeart/2005/8/layout/hierarchy1"/>
    <dgm:cxn modelId="{0D1C96F5-0D7F-4C77-98E2-7ADF00A5A9FA}" type="presParOf" srcId="{E1F9BAE4-CE4B-4FE7-B099-E6F2A825708F}" destId="{3056670D-C883-49B7-910C-0E4E956AF0E0}" srcOrd="0" destOrd="0" presId="urn:microsoft.com/office/officeart/2005/8/layout/hierarchy1"/>
    <dgm:cxn modelId="{93F51DFD-D150-4AE4-B1AD-940F35104018}" type="presParOf" srcId="{E1F9BAE4-CE4B-4FE7-B099-E6F2A825708F}" destId="{1FA477F4-CC8C-430D-AD99-E114D60F670C}" srcOrd="1" destOrd="0" presId="urn:microsoft.com/office/officeart/2005/8/layout/hierarchy1"/>
    <dgm:cxn modelId="{3F07ABAF-CA0E-45A5-B79C-4DF458629247}" type="presParOf" srcId="{7AF143AB-B626-458E-AD7B-D46F4E33803F}" destId="{0D44644F-87A8-4499-80F8-EB7EDE667C34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97FA9E-9A89-4165-9C47-EBEC5DD05DD5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8828E-2211-4FE8-91FC-5476ED1B8379}">
      <dgm:prSet phldrT="[Текст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/>
            <a:t>Технологическая карта урока</a:t>
          </a:r>
          <a:endParaRPr lang="ru-RU" sz="2400" b="1" dirty="0"/>
        </a:p>
      </dgm:t>
    </dgm:pt>
    <dgm:pt modelId="{6BB009D5-FCD0-4B48-BE59-05ED0C17B47A}" type="parTrans" cxnId="{984E1548-9F6A-457B-B644-2516F84E4305}">
      <dgm:prSet/>
      <dgm:spPr/>
      <dgm:t>
        <a:bodyPr/>
        <a:lstStyle/>
        <a:p>
          <a:endParaRPr lang="ru-RU"/>
        </a:p>
      </dgm:t>
    </dgm:pt>
    <dgm:pt modelId="{9C2523FE-D17D-44DC-972C-5B124ED4BD74}" type="sibTrans" cxnId="{984E1548-9F6A-457B-B644-2516F84E4305}">
      <dgm:prSet/>
      <dgm:spPr/>
      <dgm:t>
        <a:bodyPr/>
        <a:lstStyle/>
        <a:p>
          <a:endParaRPr lang="ru-RU"/>
        </a:p>
      </dgm:t>
    </dgm:pt>
    <dgm:pt modelId="{2D2E6922-FD99-4F2F-BEDB-42898BA29C22}">
      <dgm:prSet phldrT="[Текст]" custT="1"/>
      <dgm:spPr/>
      <dgm:t>
        <a:bodyPr/>
        <a:lstStyle/>
        <a:p>
          <a:r>
            <a:rPr lang="ru-RU" sz="2000" dirty="0" smtClean="0"/>
            <a:t>Тема урока</a:t>
          </a:r>
          <a:endParaRPr lang="ru-RU" sz="2000" dirty="0"/>
        </a:p>
      </dgm:t>
    </dgm:pt>
    <dgm:pt modelId="{372BC8F8-C154-4D37-90DC-0E93B11EA8B4}" type="parTrans" cxnId="{227EB857-B30D-4499-9AA4-2F504B1E1B79}">
      <dgm:prSet/>
      <dgm:spPr/>
      <dgm:t>
        <a:bodyPr/>
        <a:lstStyle/>
        <a:p>
          <a:endParaRPr lang="ru-RU"/>
        </a:p>
      </dgm:t>
    </dgm:pt>
    <dgm:pt modelId="{E4D101D8-AD79-4493-A32D-297DF0B7A906}" type="sibTrans" cxnId="{227EB857-B30D-4499-9AA4-2F504B1E1B79}">
      <dgm:prSet/>
      <dgm:spPr/>
      <dgm:t>
        <a:bodyPr/>
        <a:lstStyle/>
        <a:p>
          <a:endParaRPr lang="ru-RU"/>
        </a:p>
      </dgm:t>
    </dgm:pt>
    <dgm:pt modelId="{39A7DDBE-920B-4BDF-92F9-E7504C531EFF}">
      <dgm:prSet phldrT="[Текст]" custT="1"/>
      <dgm:spPr/>
      <dgm:t>
        <a:bodyPr/>
        <a:lstStyle/>
        <a:p>
          <a:r>
            <a:rPr lang="ru-RU" sz="2000" dirty="0" smtClean="0"/>
            <a:t>Тип урока</a:t>
          </a:r>
          <a:endParaRPr lang="ru-RU" sz="2000" dirty="0"/>
        </a:p>
      </dgm:t>
    </dgm:pt>
    <dgm:pt modelId="{8B41E2D9-0B9E-48EE-984A-D073C1DD7F79}" type="parTrans" cxnId="{526A2CA7-9306-4ABE-AF8D-A014BD247380}">
      <dgm:prSet/>
      <dgm:spPr/>
      <dgm:t>
        <a:bodyPr/>
        <a:lstStyle/>
        <a:p>
          <a:endParaRPr lang="ru-RU"/>
        </a:p>
      </dgm:t>
    </dgm:pt>
    <dgm:pt modelId="{E5D5794B-E8FC-45A2-9D63-0677FDFF3D81}" type="sibTrans" cxnId="{526A2CA7-9306-4ABE-AF8D-A014BD247380}">
      <dgm:prSet/>
      <dgm:spPr/>
      <dgm:t>
        <a:bodyPr/>
        <a:lstStyle/>
        <a:p>
          <a:endParaRPr lang="ru-RU"/>
        </a:p>
      </dgm:t>
    </dgm:pt>
    <dgm:pt modelId="{BCFF4FFB-91F9-4439-8D92-46A0294C5863}">
      <dgm:prSet custT="1"/>
      <dgm:spPr/>
      <dgm:t>
        <a:bodyPr/>
        <a:lstStyle/>
        <a:p>
          <a:r>
            <a:rPr lang="ru-RU" sz="2000" dirty="0" smtClean="0"/>
            <a:t>Деятельность учителя</a:t>
          </a:r>
          <a:endParaRPr lang="ru-RU" sz="2000" dirty="0"/>
        </a:p>
      </dgm:t>
    </dgm:pt>
    <dgm:pt modelId="{1665A408-3D0F-4C82-9EC7-244FB3952F84}" type="parTrans" cxnId="{D8F2E03A-E83C-47B4-B0A7-8554923015E0}">
      <dgm:prSet/>
      <dgm:spPr/>
      <dgm:t>
        <a:bodyPr/>
        <a:lstStyle/>
        <a:p>
          <a:endParaRPr lang="ru-RU"/>
        </a:p>
      </dgm:t>
    </dgm:pt>
    <dgm:pt modelId="{471EF2AA-1E82-4788-B97C-711F63FC6C21}" type="sibTrans" cxnId="{D8F2E03A-E83C-47B4-B0A7-8554923015E0}">
      <dgm:prSet/>
      <dgm:spPr/>
      <dgm:t>
        <a:bodyPr/>
        <a:lstStyle/>
        <a:p>
          <a:endParaRPr lang="ru-RU"/>
        </a:p>
      </dgm:t>
    </dgm:pt>
    <dgm:pt modelId="{6DF471BB-56B9-46FD-9941-14954598D65A}">
      <dgm:prSet custT="1"/>
      <dgm:spPr/>
      <dgm:t>
        <a:bodyPr/>
        <a:lstStyle/>
        <a:p>
          <a:r>
            <a:rPr lang="ru-RU" sz="2000" dirty="0" smtClean="0"/>
            <a:t>Деятельность учащихся</a:t>
          </a:r>
          <a:endParaRPr lang="ru-RU" sz="2000" dirty="0"/>
        </a:p>
      </dgm:t>
    </dgm:pt>
    <dgm:pt modelId="{FB8F6847-C4E9-4CD7-82C5-4E57910F3F3B}" type="parTrans" cxnId="{9BC5004A-8A87-4CE9-AD41-0F910309E88A}">
      <dgm:prSet/>
      <dgm:spPr/>
      <dgm:t>
        <a:bodyPr/>
        <a:lstStyle/>
        <a:p>
          <a:endParaRPr lang="ru-RU"/>
        </a:p>
      </dgm:t>
    </dgm:pt>
    <dgm:pt modelId="{888B5B88-5877-40D1-93FB-5BFC48E65DD7}" type="sibTrans" cxnId="{9BC5004A-8A87-4CE9-AD41-0F910309E88A}">
      <dgm:prSet/>
      <dgm:spPr/>
      <dgm:t>
        <a:bodyPr/>
        <a:lstStyle/>
        <a:p>
          <a:endParaRPr lang="ru-RU"/>
        </a:p>
      </dgm:t>
    </dgm:pt>
    <dgm:pt modelId="{E1F49E9E-CE49-4C95-84A7-B37D7931B2F6}">
      <dgm:prSet custT="1"/>
      <dgm:spPr/>
      <dgm:t>
        <a:bodyPr/>
        <a:lstStyle/>
        <a:p>
          <a:r>
            <a:rPr lang="ru-RU" sz="2000" dirty="0" smtClean="0"/>
            <a:t>Формируемые УУД</a:t>
          </a:r>
          <a:endParaRPr lang="ru-RU" sz="2000" dirty="0"/>
        </a:p>
      </dgm:t>
    </dgm:pt>
    <dgm:pt modelId="{CC7F3343-680E-4D78-92F8-5DE417ACA309}" type="parTrans" cxnId="{FE2DA67A-FEEE-4217-A568-90C98498C678}">
      <dgm:prSet/>
      <dgm:spPr/>
      <dgm:t>
        <a:bodyPr/>
        <a:lstStyle/>
        <a:p>
          <a:endParaRPr lang="ru-RU"/>
        </a:p>
      </dgm:t>
    </dgm:pt>
    <dgm:pt modelId="{8A4270C8-CFD4-4F34-9ABD-9D46AE62F1A6}" type="sibTrans" cxnId="{FE2DA67A-FEEE-4217-A568-90C98498C678}">
      <dgm:prSet/>
      <dgm:spPr/>
      <dgm:t>
        <a:bodyPr/>
        <a:lstStyle/>
        <a:p>
          <a:endParaRPr lang="ru-RU"/>
        </a:p>
      </dgm:t>
    </dgm:pt>
    <dgm:pt modelId="{6542D73C-73E1-4904-9766-442D5CDB4EB3}">
      <dgm:prSet custT="1"/>
      <dgm:spPr/>
      <dgm:t>
        <a:bodyPr/>
        <a:lstStyle/>
        <a:p>
          <a:r>
            <a:rPr lang="ru-RU" sz="1800" dirty="0" smtClean="0"/>
            <a:t>Познавательные</a:t>
          </a:r>
          <a:r>
            <a:rPr lang="ru-RU" sz="1200" dirty="0" smtClean="0"/>
            <a:t> </a:t>
          </a:r>
          <a:endParaRPr lang="ru-RU" sz="1200" dirty="0"/>
        </a:p>
      </dgm:t>
    </dgm:pt>
    <dgm:pt modelId="{62E00A93-52C7-4880-A7D9-EB1FF818CD6E}" type="parTrans" cxnId="{72EDD9D8-A055-406E-A619-9701C5F01405}">
      <dgm:prSet/>
      <dgm:spPr/>
      <dgm:t>
        <a:bodyPr/>
        <a:lstStyle/>
        <a:p>
          <a:endParaRPr lang="ru-RU"/>
        </a:p>
      </dgm:t>
    </dgm:pt>
    <dgm:pt modelId="{82F5C3E0-3659-4C7D-99B0-2BFD47A0C728}" type="sibTrans" cxnId="{72EDD9D8-A055-406E-A619-9701C5F01405}">
      <dgm:prSet/>
      <dgm:spPr/>
      <dgm:t>
        <a:bodyPr/>
        <a:lstStyle/>
        <a:p>
          <a:endParaRPr lang="ru-RU"/>
        </a:p>
      </dgm:t>
    </dgm:pt>
    <dgm:pt modelId="{85C2AEF5-0B83-42C2-96FE-8565016D30DF}">
      <dgm:prSet custT="1"/>
      <dgm:spPr/>
      <dgm:t>
        <a:bodyPr/>
        <a:lstStyle/>
        <a:p>
          <a:r>
            <a:rPr lang="ru-RU" sz="1800" dirty="0" smtClean="0"/>
            <a:t>Регулятивные </a:t>
          </a:r>
          <a:endParaRPr lang="ru-RU" sz="1800" dirty="0"/>
        </a:p>
      </dgm:t>
    </dgm:pt>
    <dgm:pt modelId="{0A07E684-40FB-45DF-ADE1-43508B659FF2}" type="parTrans" cxnId="{8A860C7C-6E14-4776-891F-A41C694C8CC8}">
      <dgm:prSet/>
      <dgm:spPr/>
      <dgm:t>
        <a:bodyPr/>
        <a:lstStyle/>
        <a:p>
          <a:endParaRPr lang="ru-RU"/>
        </a:p>
      </dgm:t>
    </dgm:pt>
    <dgm:pt modelId="{596C16F3-D81A-453F-85D9-7EEF7CD94E11}" type="sibTrans" cxnId="{8A860C7C-6E14-4776-891F-A41C694C8CC8}">
      <dgm:prSet/>
      <dgm:spPr/>
      <dgm:t>
        <a:bodyPr/>
        <a:lstStyle/>
        <a:p>
          <a:endParaRPr lang="ru-RU"/>
        </a:p>
      </dgm:t>
    </dgm:pt>
    <dgm:pt modelId="{77420059-13D3-4855-BF55-23687C09D054}">
      <dgm:prSet custT="1"/>
      <dgm:spPr/>
      <dgm:t>
        <a:bodyPr/>
        <a:lstStyle/>
        <a:p>
          <a:r>
            <a:rPr lang="ru-RU" sz="1800" dirty="0" smtClean="0"/>
            <a:t>Коммуникативные</a:t>
          </a:r>
          <a:r>
            <a:rPr lang="ru-RU" sz="1600" dirty="0" smtClean="0"/>
            <a:t> </a:t>
          </a:r>
          <a:endParaRPr lang="ru-RU" sz="1600" dirty="0"/>
        </a:p>
      </dgm:t>
    </dgm:pt>
    <dgm:pt modelId="{53CBE1A5-54D4-41B3-92FF-C6FF41C8030E}" type="parTrans" cxnId="{92A17B69-2034-4A68-A623-D7713DCE9DF7}">
      <dgm:prSet/>
      <dgm:spPr/>
      <dgm:t>
        <a:bodyPr/>
        <a:lstStyle/>
        <a:p>
          <a:endParaRPr lang="ru-RU"/>
        </a:p>
      </dgm:t>
    </dgm:pt>
    <dgm:pt modelId="{65796177-3734-4070-AF50-FC7B44CEB852}" type="sibTrans" cxnId="{92A17B69-2034-4A68-A623-D7713DCE9DF7}">
      <dgm:prSet/>
      <dgm:spPr/>
      <dgm:t>
        <a:bodyPr/>
        <a:lstStyle/>
        <a:p>
          <a:endParaRPr lang="ru-RU"/>
        </a:p>
      </dgm:t>
    </dgm:pt>
    <dgm:pt modelId="{AB8A76E1-517E-4663-88DB-47BA803B869A}">
      <dgm:prSet custT="1"/>
      <dgm:spPr/>
      <dgm:t>
        <a:bodyPr/>
        <a:lstStyle/>
        <a:p>
          <a:r>
            <a:rPr lang="ru-RU" sz="1800" dirty="0" smtClean="0"/>
            <a:t>Личностные</a:t>
          </a:r>
          <a:r>
            <a:rPr lang="ru-RU" sz="1900" dirty="0" smtClean="0"/>
            <a:t> </a:t>
          </a:r>
          <a:endParaRPr lang="ru-RU" sz="1900" dirty="0"/>
        </a:p>
      </dgm:t>
    </dgm:pt>
    <dgm:pt modelId="{33098E14-59F4-4087-929B-5534F00E2A9D}" type="parTrans" cxnId="{A9C62547-6156-424E-BCA5-ECA429501355}">
      <dgm:prSet/>
      <dgm:spPr/>
      <dgm:t>
        <a:bodyPr/>
        <a:lstStyle/>
        <a:p>
          <a:endParaRPr lang="ru-RU"/>
        </a:p>
      </dgm:t>
    </dgm:pt>
    <dgm:pt modelId="{2EEBC554-B7BB-40A7-AF2D-78A545ECC4E0}" type="sibTrans" cxnId="{A9C62547-6156-424E-BCA5-ECA429501355}">
      <dgm:prSet/>
      <dgm:spPr/>
      <dgm:t>
        <a:bodyPr/>
        <a:lstStyle/>
        <a:p>
          <a:endParaRPr lang="ru-RU"/>
        </a:p>
      </dgm:t>
    </dgm:pt>
    <dgm:pt modelId="{F5A04586-570C-441E-82B0-55E7E23A1420}" type="pres">
      <dgm:prSet presAssocID="{C997FA9E-9A89-4165-9C47-EBEC5DD05D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9B4F8-39DB-4D6E-B5CD-875F0225F270}" type="pres">
      <dgm:prSet presAssocID="{9758828E-2211-4FE8-91FC-5476ED1B8379}" presName="root1" presStyleCnt="0"/>
      <dgm:spPr/>
    </dgm:pt>
    <dgm:pt modelId="{7BAFF799-8E3F-417E-BE07-09B0AF15E49D}" type="pres">
      <dgm:prSet presAssocID="{9758828E-2211-4FE8-91FC-5476ED1B8379}" presName="LevelOneTextNode" presStyleLbl="node0" presStyleIdx="0" presStyleCnt="1" custScaleX="187222" custScaleY="126403" custLinFactY="-100000" custLinFactNeighborX="-66374" custLinFactNeighborY="-119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111B1-1C5E-48EA-86B8-88FD15E45759}" type="pres">
      <dgm:prSet presAssocID="{9758828E-2211-4FE8-91FC-5476ED1B8379}" presName="level2hierChild" presStyleCnt="0"/>
      <dgm:spPr/>
    </dgm:pt>
    <dgm:pt modelId="{907721FB-4AD8-41BD-8364-0303A6CA52AA}" type="pres">
      <dgm:prSet presAssocID="{372BC8F8-C154-4D37-90DC-0E93B11EA8B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AD87AC4-61C4-4E73-9592-BC79DE5A4236}" type="pres">
      <dgm:prSet presAssocID="{372BC8F8-C154-4D37-90DC-0E93B11EA8B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FAAFD75-C41D-4D96-9B8E-A1BB203FA6C8}" type="pres">
      <dgm:prSet presAssocID="{2D2E6922-FD99-4F2F-BEDB-42898BA29C22}" presName="root2" presStyleCnt="0"/>
      <dgm:spPr/>
    </dgm:pt>
    <dgm:pt modelId="{AD306D71-8207-4A4D-94BA-078B1CB42F98}" type="pres">
      <dgm:prSet presAssocID="{2D2E6922-FD99-4F2F-BEDB-42898BA29C22}" presName="LevelTwoTextNode" presStyleLbl="node2" presStyleIdx="0" presStyleCnt="5" custScaleX="103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F4D314-5561-4B48-89A7-FDDA47DE268A}" type="pres">
      <dgm:prSet presAssocID="{2D2E6922-FD99-4F2F-BEDB-42898BA29C22}" presName="level3hierChild" presStyleCnt="0"/>
      <dgm:spPr/>
    </dgm:pt>
    <dgm:pt modelId="{8CB73559-BA60-43E1-872D-8F3ECA8DD13C}" type="pres">
      <dgm:prSet presAssocID="{8B41E2D9-0B9E-48EE-984A-D073C1DD7F7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681173A-54CA-48BC-936F-5F8BDB77BB3A}" type="pres">
      <dgm:prSet presAssocID="{8B41E2D9-0B9E-48EE-984A-D073C1DD7F7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547961D-C3C4-47A8-89B4-E26128BFE906}" type="pres">
      <dgm:prSet presAssocID="{39A7DDBE-920B-4BDF-92F9-E7504C531EFF}" presName="root2" presStyleCnt="0"/>
      <dgm:spPr/>
    </dgm:pt>
    <dgm:pt modelId="{8CEB2706-06ED-406C-A567-E462F6EDFB92}" type="pres">
      <dgm:prSet presAssocID="{39A7DDBE-920B-4BDF-92F9-E7504C531EFF}" presName="LevelTwoTextNode" presStyleLbl="node2" presStyleIdx="1" presStyleCnt="5" custScaleX="103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47B6A-22D5-4E7E-9CAF-ED094A62A031}" type="pres">
      <dgm:prSet presAssocID="{39A7DDBE-920B-4BDF-92F9-E7504C531EFF}" presName="level3hierChild" presStyleCnt="0"/>
      <dgm:spPr/>
    </dgm:pt>
    <dgm:pt modelId="{A59C7341-5959-4D11-AC6A-BE0F51DBC019}" type="pres">
      <dgm:prSet presAssocID="{1665A408-3D0F-4C82-9EC7-244FB3952F8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496BD19-34B0-4FCF-8E76-937E3E0D8E3E}" type="pres">
      <dgm:prSet presAssocID="{1665A408-3D0F-4C82-9EC7-244FB3952F8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B2B019F-5ED9-486E-BC44-E89D8BF409BD}" type="pres">
      <dgm:prSet presAssocID="{BCFF4FFB-91F9-4439-8D92-46A0294C5863}" presName="root2" presStyleCnt="0"/>
      <dgm:spPr/>
    </dgm:pt>
    <dgm:pt modelId="{3FECFE02-41E0-498E-83A4-98520E3F8ADC}" type="pres">
      <dgm:prSet presAssocID="{BCFF4FFB-91F9-4439-8D92-46A0294C5863}" presName="LevelTwoTextNode" presStyleLbl="node2" presStyleIdx="2" presStyleCnt="5" custScaleX="124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4F21C-6CA8-46FF-9518-D02C7AFFF2EA}" type="pres">
      <dgm:prSet presAssocID="{BCFF4FFB-91F9-4439-8D92-46A0294C5863}" presName="level3hierChild" presStyleCnt="0"/>
      <dgm:spPr/>
    </dgm:pt>
    <dgm:pt modelId="{B9EA9713-272B-41FE-B893-338627958413}" type="pres">
      <dgm:prSet presAssocID="{FB8F6847-C4E9-4CD7-82C5-4E57910F3F3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84590F8-6D94-42E5-B6BA-596B0DEEBEF3}" type="pres">
      <dgm:prSet presAssocID="{FB8F6847-C4E9-4CD7-82C5-4E57910F3F3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75074D7-7A09-4C6C-B5B5-B3ECC74D22B7}" type="pres">
      <dgm:prSet presAssocID="{6DF471BB-56B9-46FD-9941-14954598D65A}" presName="root2" presStyleCnt="0"/>
      <dgm:spPr/>
    </dgm:pt>
    <dgm:pt modelId="{0B641440-C0AB-4967-B71A-A89CCB54A5F6}" type="pres">
      <dgm:prSet presAssocID="{6DF471BB-56B9-46FD-9941-14954598D65A}" presName="LevelTwoTextNode" presStyleLbl="node2" presStyleIdx="3" presStyleCnt="5" custScaleX="124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E64F7C-CC57-4902-923F-985958E2E0DC}" type="pres">
      <dgm:prSet presAssocID="{6DF471BB-56B9-46FD-9941-14954598D65A}" presName="level3hierChild" presStyleCnt="0"/>
      <dgm:spPr/>
    </dgm:pt>
    <dgm:pt modelId="{88BE6285-5A5D-44A2-91DB-839EC70A2CBC}" type="pres">
      <dgm:prSet presAssocID="{CC7F3343-680E-4D78-92F8-5DE417ACA30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F4CB6A7-FA55-44D3-AE86-B5337D439FEC}" type="pres">
      <dgm:prSet presAssocID="{CC7F3343-680E-4D78-92F8-5DE417ACA30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A5D2A82-91B8-4626-B4B5-44960CC6E6BF}" type="pres">
      <dgm:prSet presAssocID="{E1F49E9E-CE49-4C95-84A7-B37D7931B2F6}" presName="root2" presStyleCnt="0"/>
      <dgm:spPr/>
    </dgm:pt>
    <dgm:pt modelId="{71BC3FA5-1CAC-48A3-8058-F295FF950712}" type="pres">
      <dgm:prSet presAssocID="{E1F49E9E-CE49-4C95-84A7-B37D7931B2F6}" presName="LevelTwoTextNode" presStyleLbl="node2" presStyleIdx="4" presStyleCnt="5" custScaleX="178440" custLinFactNeighborX="328" custLinFactNeighborY="3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2306E-5FD1-4A61-988C-90AB16A77313}" type="pres">
      <dgm:prSet presAssocID="{E1F49E9E-CE49-4C95-84A7-B37D7931B2F6}" presName="level3hierChild" presStyleCnt="0"/>
      <dgm:spPr/>
    </dgm:pt>
    <dgm:pt modelId="{7E88C012-22CE-475E-BD96-D4588F4343BC}" type="pres">
      <dgm:prSet presAssocID="{62E00A93-52C7-4880-A7D9-EB1FF818CD6E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085BA982-B476-4157-8382-1B0CE49A6565}" type="pres">
      <dgm:prSet presAssocID="{62E00A93-52C7-4880-A7D9-EB1FF818CD6E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DB86A21-535E-449D-99C8-D99E6850F111}" type="pres">
      <dgm:prSet presAssocID="{6542D73C-73E1-4904-9766-442D5CDB4EB3}" presName="root2" presStyleCnt="0"/>
      <dgm:spPr/>
    </dgm:pt>
    <dgm:pt modelId="{447B693F-1C65-4C7B-9FC1-6FB929283C0E}" type="pres">
      <dgm:prSet presAssocID="{6542D73C-73E1-4904-9766-442D5CDB4EB3}" presName="LevelTwoTextNode" presStyleLbl="node3" presStyleIdx="0" presStyleCnt="4" custScaleX="131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0886C-EFBA-408F-8F81-F64340FE3054}" type="pres">
      <dgm:prSet presAssocID="{6542D73C-73E1-4904-9766-442D5CDB4EB3}" presName="level3hierChild" presStyleCnt="0"/>
      <dgm:spPr/>
    </dgm:pt>
    <dgm:pt modelId="{8BC8DF25-E924-449C-9456-C3E28532CF08}" type="pres">
      <dgm:prSet presAssocID="{0A07E684-40FB-45DF-ADE1-43508B659FF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C81CDEF-D8B2-47C9-A275-E89E6A75DA61}" type="pres">
      <dgm:prSet presAssocID="{0A07E684-40FB-45DF-ADE1-43508B659FF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3E87F12-5F1B-4830-8B83-6C34BC20838E}" type="pres">
      <dgm:prSet presAssocID="{85C2AEF5-0B83-42C2-96FE-8565016D30DF}" presName="root2" presStyleCnt="0"/>
      <dgm:spPr/>
    </dgm:pt>
    <dgm:pt modelId="{266E20A0-2310-4012-B6A5-2633DF50B8E8}" type="pres">
      <dgm:prSet presAssocID="{85C2AEF5-0B83-42C2-96FE-8565016D30DF}" presName="LevelTwoTextNode" presStyleLbl="node3" presStyleIdx="1" presStyleCnt="4" custScaleX="140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F667B-42CE-47CC-99E7-445EE1F3EFBD}" type="pres">
      <dgm:prSet presAssocID="{85C2AEF5-0B83-42C2-96FE-8565016D30DF}" presName="level3hierChild" presStyleCnt="0"/>
      <dgm:spPr/>
    </dgm:pt>
    <dgm:pt modelId="{C86C68C3-34F8-4517-8340-331DCADC6ACD}" type="pres">
      <dgm:prSet presAssocID="{53CBE1A5-54D4-41B3-92FF-C6FF41C8030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B050E92C-ACC4-4C56-85B0-B44CD2DD8811}" type="pres">
      <dgm:prSet presAssocID="{53CBE1A5-54D4-41B3-92FF-C6FF41C8030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B2DD099-C30F-410F-854D-E50DAF4CDB1A}" type="pres">
      <dgm:prSet presAssocID="{77420059-13D3-4855-BF55-23687C09D054}" presName="root2" presStyleCnt="0"/>
      <dgm:spPr/>
    </dgm:pt>
    <dgm:pt modelId="{E895C0B4-B851-4C33-ADD0-828A9A1338A2}" type="pres">
      <dgm:prSet presAssocID="{77420059-13D3-4855-BF55-23687C09D054}" presName="LevelTwoTextNode" presStyleLbl="node3" presStyleIdx="2" presStyleCnt="4" custScaleX="156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B5C71-31E3-40FB-BF89-EB09813E859B}" type="pres">
      <dgm:prSet presAssocID="{77420059-13D3-4855-BF55-23687C09D054}" presName="level3hierChild" presStyleCnt="0"/>
      <dgm:spPr/>
    </dgm:pt>
    <dgm:pt modelId="{3785A45B-345C-4420-B012-82E5363EF466}" type="pres">
      <dgm:prSet presAssocID="{33098E14-59F4-4087-929B-5534F00E2A9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14AD205-0AD4-4676-B4E7-F9935C115B66}" type="pres">
      <dgm:prSet presAssocID="{33098E14-59F4-4087-929B-5534F00E2A9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60E37773-A3B7-4BB3-828A-AEE0D95E2744}" type="pres">
      <dgm:prSet presAssocID="{AB8A76E1-517E-4663-88DB-47BA803B869A}" presName="root2" presStyleCnt="0"/>
      <dgm:spPr/>
    </dgm:pt>
    <dgm:pt modelId="{F70B57AB-281F-40BE-B630-DDB4F54D4F71}" type="pres">
      <dgm:prSet presAssocID="{AB8A76E1-517E-4663-88DB-47BA803B869A}" presName="LevelTwoTextNode" presStyleLbl="node3" presStyleIdx="3" presStyleCnt="4" custScaleX="120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27508E-61BE-4BB9-B674-3484332C8F16}" type="pres">
      <dgm:prSet presAssocID="{AB8A76E1-517E-4663-88DB-47BA803B869A}" presName="level3hierChild" presStyleCnt="0"/>
      <dgm:spPr/>
    </dgm:pt>
  </dgm:ptLst>
  <dgm:cxnLst>
    <dgm:cxn modelId="{40746474-DB79-4407-A4DD-C975E4FD17FB}" type="presOf" srcId="{53CBE1A5-54D4-41B3-92FF-C6FF41C8030E}" destId="{B050E92C-ACC4-4C56-85B0-B44CD2DD8811}" srcOrd="1" destOrd="0" presId="urn:microsoft.com/office/officeart/2005/8/layout/hierarchy2"/>
    <dgm:cxn modelId="{526A2CA7-9306-4ABE-AF8D-A014BD247380}" srcId="{9758828E-2211-4FE8-91FC-5476ED1B8379}" destId="{39A7DDBE-920B-4BDF-92F9-E7504C531EFF}" srcOrd="1" destOrd="0" parTransId="{8B41E2D9-0B9E-48EE-984A-D073C1DD7F79}" sibTransId="{E5D5794B-E8FC-45A2-9D63-0677FDFF3D81}"/>
    <dgm:cxn modelId="{B8D98A55-6748-4EB7-B5B0-CAE1B3A6D0E5}" type="presOf" srcId="{CC7F3343-680E-4D78-92F8-5DE417ACA309}" destId="{DF4CB6A7-FA55-44D3-AE86-B5337D439FEC}" srcOrd="1" destOrd="0" presId="urn:microsoft.com/office/officeart/2005/8/layout/hierarchy2"/>
    <dgm:cxn modelId="{B0715319-F15A-4CB2-9D25-472F5EA52CD6}" type="presOf" srcId="{77420059-13D3-4855-BF55-23687C09D054}" destId="{E895C0B4-B851-4C33-ADD0-828A9A1338A2}" srcOrd="0" destOrd="0" presId="urn:microsoft.com/office/officeart/2005/8/layout/hierarchy2"/>
    <dgm:cxn modelId="{9BC5004A-8A87-4CE9-AD41-0F910309E88A}" srcId="{9758828E-2211-4FE8-91FC-5476ED1B8379}" destId="{6DF471BB-56B9-46FD-9941-14954598D65A}" srcOrd="3" destOrd="0" parTransId="{FB8F6847-C4E9-4CD7-82C5-4E57910F3F3B}" sibTransId="{888B5B88-5877-40D1-93FB-5BFC48E65DD7}"/>
    <dgm:cxn modelId="{8520C1EA-8171-49C8-A244-3CF85EBB33D6}" type="presOf" srcId="{6DF471BB-56B9-46FD-9941-14954598D65A}" destId="{0B641440-C0AB-4967-B71A-A89CCB54A5F6}" srcOrd="0" destOrd="0" presId="urn:microsoft.com/office/officeart/2005/8/layout/hierarchy2"/>
    <dgm:cxn modelId="{74F808C7-0F6A-4F8A-8626-D033F692D37A}" type="presOf" srcId="{8B41E2D9-0B9E-48EE-984A-D073C1DD7F79}" destId="{8CB73559-BA60-43E1-872D-8F3ECA8DD13C}" srcOrd="0" destOrd="0" presId="urn:microsoft.com/office/officeart/2005/8/layout/hierarchy2"/>
    <dgm:cxn modelId="{F75CB84F-1A89-4FBD-9AA2-AC1AC42D49A0}" type="presOf" srcId="{85C2AEF5-0B83-42C2-96FE-8565016D30DF}" destId="{266E20A0-2310-4012-B6A5-2633DF50B8E8}" srcOrd="0" destOrd="0" presId="urn:microsoft.com/office/officeart/2005/8/layout/hierarchy2"/>
    <dgm:cxn modelId="{3AE65445-46BA-4F53-A50B-5FCC1982FB66}" type="presOf" srcId="{0A07E684-40FB-45DF-ADE1-43508B659FF2}" destId="{BC81CDEF-D8B2-47C9-A275-E89E6A75DA61}" srcOrd="1" destOrd="0" presId="urn:microsoft.com/office/officeart/2005/8/layout/hierarchy2"/>
    <dgm:cxn modelId="{227EB857-B30D-4499-9AA4-2F504B1E1B79}" srcId="{9758828E-2211-4FE8-91FC-5476ED1B8379}" destId="{2D2E6922-FD99-4F2F-BEDB-42898BA29C22}" srcOrd="0" destOrd="0" parTransId="{372BC8F8-C154-4D37-90DC-0E93B11EA8B4}" sibTransId="{E4D101D8-AD79-4493-A32D-297DF0B7A906}"/>
    <dgm:cxn modelId="{72EDD9D8-A055-406E-A619-9701C5F01405}" srcId="{E1F49E9E-CE49-4C95-84A7-B37D7931B2F6}" destId="{6542D73C-73E1-4904-9766-442D5CDB4EB3}" srcOrd="0" destOrd="0" parTransId="{62E00A93-52C7-4880-A7D9-EB1FF818CD6E}" sibTransId="{82F5C3E0-3659-4C7D-99B0-2BFD47A0C728}"/>
    <dgm:cxn modelId="{63CDE286-67F0-40F6-B168-B46092CD0AC8}" type="presOf" srcId="{0A07E684-40FB-45DF-ADE1-43508B659FF2}" destId="{8BC8DF25-E924-449C-9456-C3E28532CF08}" srcOrd="0" destOrd="0" presId="urn:microsoft.com/office/officeart/2005/8/layout/hierarchy2"/>
    <dgm:cxn modelId="{984E1548-9F6A-457B-B644-2516F84E4305}" srcId="{C997FA9E-9A89-4165-9C47-EBEC5DD05DD5}" destId="{9758828E-2211-4FE8-91FC-5476ED1B8379}" srcOrd="0" destOrd="0" parTransId="{6BB009D5-FCD0-4B48-BE59-05ED0C17B47A}" sibTransId="{9C2523FE-D17D-44DC-972C-5B124ED4BD74}"/>
    <dgm:cxn modelId="{F468550D-7446-4E6E-9FEF-5C6079C252E4}" type="presOf" srcId="{FB8F6847-C4E9-4CD7-82C5-4E57910F3F3B}" destId="{B9EA9713-272B-41FE-B893-338627958413}" srcOrd="0" destOrd="0" presId="urn:microsoft.com/office/officeart/2005/8/layout/hierarchy2"/>
    <dgm:cxn modelId="{FCAE8569-DA29-4A30-8613-1E8282BF1C16}" type="presOf" srcId="{39A7DDBE-920B-4BDF-92F9-E7504C531EFF}" destId="{8CEB2706-06ED-406C-A567-E462F6EDFB92}" srcOrd="0" destOrd="0" presId="urn:microsoft.com/office/officeart/2005/8/layout/hierarchy2"/>
    <dgm:cxn modelId="{977CAA8B-0D34-4DC2-ABEB-B9879EFE1831}" type="presOf" srcId="{1665A408-3D0F-4C82-9EC7-244FB3952F84}" destId="{A59C7341-5959-4D11-AC6A-BE0F51DBC019}" srcOrd="0" destOrd="0" presId="urn:microsoft.com/office/officeart/2005/8/layout/hierarchy2"/>
    <dgm:cxn modelId="{73D3C519-3561-4F39-8756-76BD27A123EC}" type="presOf" srcId="{372BC8F8-C154-4D37-90DC-0E93B11EA8B4}" destId="{907721FB-4AD8-41BD-8364-0303A6CA52AA}" srcOrd="0" destOrd="0" presId="urn:microsoft.com/office/officeart/2005/8/layout/hierarchy2"/>
    <dgm:cxn modelId="{55087687-91C6-4569-9822-81514DC8F7C2}" type="presOf" srcId="{AB8A76E1-517E-4663-88DB-47BA803B869A}" destId="{F70B57AB-281F-40BE-B630-DDB4F54D4F71}" srcOrd="0" destOrd="0" presId="urn:microsoft.com/office/officeart/2005/8/layout/hierarchy2"/>
    <dgm:cxn modelId="{2A14F94E-6EF6-41D0-946B-54C250720B45}" type="presOf" srcId="{BCFF4FFB-91F9-4439-8D92-46A0294C5863}" destId="{3FECFE02-41E0-498E-83A4-98520E3F8ADC}" srcOrd="0" destOrd="0" presId="urn:microsoft.com/office/officeart/2005/8/layout/hierarchy2"/>
    <dgm:cxn modelId="{8C3C5601-7D87-4AB8-83C5-8A4077156B71}" type="presOf" srcId="{62E00A93-52C7-4880-A7D9-EB1FF818CD6E}" destId="{085BA982-B476-4157-8382-1B0CE49A6565}" srcOrd="1" destOrd="0" presId="urn:microsoft.com/office/officeart/2005/8/layout/hierarchy2"/>
    <dgm:cxn modelId="{7DBB6250-7172-4599-8517-F3B451AE26C6}" type="presOf" srcId="{C997FA9E-9A89-4165-9C47-EBEC5DD05DD5}" destId="{F5A04586-570C-441E-82B0-55E7E23A1420}" srcOrd="0" destOrd="0" presId="urn:microsoft.com/office/officeart/2005/8/layout/hierarchy2"/>
    <dgm:cxn modelId="{92A17B69-2034-4A68-A623-D7713DCE9DF7}" srcId="{E1F49E9E-CE49-4C95-84A7-B37D7931B2F6}" destId="{77420059-13D3-4855-BF55-23687C09D054}" srcOrd="2" destOrd="0" parTransId="{53CBE1A5-54D4-41B3-92FF-C6FF41C8030E}" sibTransId="{65796177-3734-4070-AF50-FC7B44CEB852}"/>
    <dgm:cxn modelId="{FE2DA67A-FEEE-4217-A568-90C98498C678}" srcId="{9758828E-2211-4FE8-91FC-5476ED1B8379}" destId="{E1F49E9E-CE49-4C95-84A7-B37D7931B2F6}" srcOrd="4" destOrd="0" parTransId="{CC7F3343-680E-4D78-92F8-5DE417ACA309}" sibTransId="{8A4270C8-CFD4-4F34-9ABD-9D46AE62F1A6}"/>
    <dgm:cxn modelId="{FB46709A-BEEE-47D2-B98D-40399D7E1A18}" type="presOf" srcId="{9758828E-2211-4FE8-91FC-5476ED1B8379}" destId="{7BAFF799-8E3F-417E-BE07-09B0AF15E49D}" srcOrd="0" destOrd="0" presId="urn:microsoft.com/office/officeart/2005/8/layout/hierarchy2"/>
    <dgm:cxn modelId="{D87F7D71-2042-40FB-9741-326566C43FC6}" type="presOf" srcId="{6542D73C-73E1-4904-9766-442D5CDB4EB3}" destId="{447B693F-1C65-4C7B-9FC1-6FB929283C0E}" srcOrd="0" destOrd="0" presId="urn:microsoft.com/office/officeart/2005/8/layout/hierarchy2"/>
    <dgm:cxn modelId="{9B1FBC08-D743-49F9-9912-9666921A2E6A}" type="presOf" srcId="{2D2E6922-FD99-4F2F-BEDB-42898BA29C22}" destId="{AD306D71-8207-4A4D-94BA-078B1CB42F98}" srcOrd="0" destOrd="0" presId="urn:microsoft.com/office/officeart/2005/8/layout/hierarchy2"/>
    <dgm:cxn modelId="{83F48A0A-DD2F-4EF3-8097-9B4FA10DF28F}" type="presOf" srcId="{1665A408-3D0F-4C82-9EC7-244FB3952F84}" destId="{3496BD19-34B0-4FCF-8E76-937E3E0D8E3E}" srcOrd="1" destOrd="0" presId="urn:microsoft.com/office/officeart/2005/8/layout/hierarchy2"/>
    <dgm:cxn modelId="{1F9A1274-29C5-4BF3-B4CE-BA480D176C2C}" type="presOf" srcId="{53CBE1A5-54D4-41B3-92FF-C6FF41C8030E}" destId="{C86C68C3-34F8-4517-8340-331DCADC6ACD}" srcOrd="0" destOrd="0" presId="urn:microsoft.com/office/officeart/2005/8/layout/hierarchy2"/>
    <dgm:cxn modelId="{8A860C7C-6E14-4776-891F-A41C694C8CC8}" srcId="{E1F49E9E-CE49-4C95-84A7-B37D7931B2F6}" destId="{85C2AEF5-0B83-42C2-96FE-8565016D30DF}" srcOrd="1" destOrd="0" parTransId="{0A07E684-40FB-45DF-ADE1-43508B659FF2}" sibTransId="{596C16F3-D81A-453F-85D9-7EEF7CD94E11}"/>
    <dgm:cxn modelId="{76ACC73C-2DA7-41DB-AF92-44AEE2CCA81D}" type="presOf" srcId="{8B41E2D9-0B9E-48EE-984A-D073C1DD7F79}" destId="{E681173A-54CA-48BC-936F-5F8BDB77BB3A}" srcOrd="1" destOrd="0" presId="urn:microsoft.com/office/officeart/2005/8/layout/hierarchy2"/>
    <dgm:cxn modelId="{65B55D55-1F11-4C8D-89B7-2100BE71D58E}" type="presOf" srcId="{33098E14-59F4-4087-929B-5534F00E2A9D}" destId="{114AD205-0AD4-4676-B4E7-F9935C115B66}" srcOrd="1" destOrd="0" presId="urn:microsoft.com/office/officeart/2005/8/layout/hierarchy2"/>
    <dgm:cxn modelId="{0AFF0481-E45E-4039-8F5E-12058081B395}" type="presOf" srcId="{62E00A93-52C7-4880-A7D9-EB1FF818CD6E}" destId="{7E88C012-22CE-475E-BD96-D4588F4343BC}" srcOrd="0" destOrd="0" presId="urn:microsoft.com/office/officeart/2005/8/layout/hierarchy2"/>
    <dgm:cxn modelId="{2B35FF1E-53DA-4C4C-87BE-53AE9899CC5C}" type="presOf" srcId="{33098E14-59F4-4087-929B-5534F00E2A9D}" destId="{3785A45B-345C-4420-B012-82E5363EF466}" srcOrd="0" destOrd="0" presId="urn:microsoft.com/office/officeart/2005/8/layout/hierarchy2"/>
    <dgm:cxn modelId="{1FBBB86F-9AFF-4D9F-B7A3-FA5295CBA288}" type="presOf" srcId="{E1F49E9E-CE49-4C95-84A7-B37D7931B2F6}" destId="{71BC3FA5-1CAC-48A3-8058-F295FF950712}" srcOrd="0" destOrd="0" presId="urn:microsoft.com/office/officeart/2005/8/layout/hierarchy2"/>
    <dgm:cxn modelId="{D8F2E03A-E83C-47B4-B0A7-8554923015E0}" srcId="{9758828E-2211-4FE8-91FC-5476ED1B8379}" destId="{BCFF4FFB-91F9-4439-8D92-46A0294C5863}" srcOrd="2" destOrd="0" parTransId="{1665A408-3D0F-4C82-9EC7-244FB3952F84}" sibTransId="{471EF2AA-1E82-4788-B97C-711F63FC6C21}"/>
    <dgm:cxn modelId="{A9C62547-6156-424E-BCA5-ECA429501355}" srcId="{E1F49E9E-CE49-4C95-84A7-B37D7931B2F6}" destId="{AB8A76E1-517E-4663-88DB-47BA803B869A}" srcOrd="3" destOrd="0" parTransId="{33098E14-59F4-4087-929B-5534F00E2A9D}" sibTransId="{2EEBC554-B7BB-40A7-AF2D-78A545ECC4E0}"/>
    <dgm:cxn modelId="{C41AC08E-FF3D-4667-BACF-205FB0A2989F}" type="presOf" srcId="{372BC8F8-C154-4D37-90DC-0E93B11EA8B4}" destId="{5AD87AC4-61C4-4E73-9592-BC79DE5A4236}" srcOrd="1" destOrd="0" presId="urn:microsoft.com/office/officeart/2005/8/layout/hierarchy2"/>
    <dgm:cxn modelId="{A59B2A89-C271-4842-970B-56F77FC572DE}" type="presOf" srcId="{FB8F6847-C4E9-4CD7-82C5-4E57910F3F3B}" destId="{D84590F8-6D94-42E5-B6BA-596B0DEEBEF3}" srcOrd="1" destOrd="0" presId="urn:microsoft.com/office/officeart/2005/8/layout/hierarchy2"/>
    <dgm:cxn modelId="{DAC0CF50-2667-4FAE-96F5-283FD9C80AEB}" type="presOf" srcId="{CC7F3343-680E-4D78-92F8-5DE417ACA309}" destId="{88BE6285-5A5D-44A2-91DB-839EC70A2CBC}" srcOrd="0" destOrd="0" presId="urn:microsoft.com/office/officeart/2005/8/layout/hierarchy2"/>
    <dgm:cxn modelId="{19DE3EE8-0366-4804-AA3B-BAEBF1196F73}" type="presParOf" srcId="{F5A04586-570C-441E-82B0-55E7E23A1420}" destId="{2D69B4F8-39DB-4D6E-B5CD-875F0225F270}" srcOrd="0" destOrd="0" presId="urn:microsoft.com/office/officeart/2005/8/layout/hierarchy2"/>
    <dgm:cxn modelId="{1861F5A2-6F07-43E5-967F-E961C5984B42}" type="presParOf" srcId="{2D69B4F8-39DB-4D6E-B5CD-875F0225F270}" destId="{7BAFF799-8E3F-417E-BE07-09B0AF15E49D}" srcOrd="0" destOrd="0" presId="urn:microsoft.com/office/officeart/2005/8/layout/hierarchy2"/>
    <dgm:cxn modelId="{3A513AD4-6153-4163-89CF-7BAB48C34620}" type="presParOf" srcId="{2D69B4F8-39DB-4D6E-B5CD-875F0225F270}" destId="{B64111B1-1C5E-48EA-86B8-88FD15E45759}" srcOrd="1" destOrd="0" presId="urn:microsoft.com/office/officeart/2005/8/layout/hierarchy2"/>
    <dgm:cxn modelId="{6DF3CBDA-3C2A-49FA-AF2F-6364D3849938}" type="presParOf" srcId="{B64111B1-1C5E-48EA-86B8-88FD15E45759}" destId="{907721FB-4AD8-41BD-8364-0303A6CA52AA}" srcOrd="0" destOrd="0" presId="urn:microsoft.com/office/officeart/2005/8/layout/hierarchy2"/>
    <dgm:cxn modelId="{3EA3B25E-19B1-4871-B1F6-55482C2F0D67}" type="presParOf" srcId="{907721FB-4AD8-41BD-8364-0303A6CA52AA}" destId="{5AD87AC4-61C4-4E73-9592-BC79DE5A4236}" srcOrd="0" destOrd="0" presId="urn:microsoft.com/office/officeart/2005/8/layout/hierarchy2"/>
    <dgm:cxn modelId="{AF93A0D6-68D9-4C58-90F8-4AA70731D96E}" type="presParOf" srcId="{B64111B1-1C5E-48EA-86B8-88FD15E45759}" destId="{AFAAFD75-C41D-4D96-9B8E-A1BB203FA6C8}" srcOrd="1" destOrd="0" presId="urn:microsoft.com/office/officeart/2005/8/layout/hierarchy2"/>
    <dgm:cxn modelId="{A4D93E0E-32A7-4496-A1C4-379BA9B26A5D}" type="presParOf" srcId="{AFAAFD75-C41D-4D96-9B8E-A1BB203FA6C8}" destId="{AD306D71-8207-4A4D-94BA-078B1CB42F98}" srcOrd="0" destOrd="0" presId="urn:microsoft.com/office/officeart/2005/8/layout/hierarchy2"/>
    <dgm:cxn modelId="{728D935C-231C-4488-8FDB-3B74216400EA}" type="presParOf" srcId="{AFAAFD75-C41D-4D96-9B8E-A1BB203FA6C8}" destId="{F4F4D314-5561-4B48-89A7-FDDA47DE268A}" srcOrd="1" destOrd="0" presId="urn:microsoft.com/office/officeart/2005/8/layout/hierarchy2"/>
    <dgm:cxn modelId="{E46AA4D9-492B-4291-86B5-1E7CFBC6D568}" type="presParOf" srcId="{B64111B1-1C5E-48EA-86B8-88FD15E45759}" destId="{8CB73559-BA60-43E1-872D-8F3ECA8DD13C}" srcOrd="2" destOrd="0" presId="urn:microsoft.com/office/officeart/2005/8/layout/hierarchy2"/>
    <dgm:cxn modelId="{04E1765E-54CC-476C-BD29-18F98473A325}" type="presParOf" srcId="{8CB73559-BA60-43E1-872D-8F3ECA8DD13C}" destId="{E681173A-54CA-48BC-936F-5F8BDB77BB3A}" srcOrd="0" destOrd="0" presId="urn:microsoft.com/office/officeart/2005/8/layout/hierarchy2"/>
    <dgm:cxn modelId="{3BFC1086-6E06-4F3F-B60E-3293DCD662A9}" type="presParOf" srcId="{B64111B1-1C5E-48EA-86B8-88FD15E45759}" destId="{E547961D-C3C4-47A8-89B4-E26128BFE906}" srcOrd="3" destOrd="0" presId="urn:microsoft.com/office/officeart/2005/8/layout/hierarchy2"/>
    <dgm:cxn modelId="{5E119A33-E51A-412C-BFA2-F26719FFDB4A}" type="presParOf" srcId="{E547961D-C3C4-47A8-89B4-E26128BFE906}" destId="{8CEB2706-06ED-406C-A567-E462F6EDFB92}" srcOrd="0" destOrd="0" presId="urn:microsoft.com/office/officeart/2005/8/layout/hierarchy2"/>
    <dgm:cxn modelId="{E9CF26C8-F342-4D26-887E-8B657C76020B}" type="presParOf" srcId="{E547961D-C3C4-47A8-89B4-E26128BFE906}" destId="{37047B6A-22D5-4E7E-9CAF-ED094A62A031}" srcOrd="1" destOrd="0" presId="urn:microsoft.com/office/officeart/2005/8/layout/hierarchy2"/>
    <dgm:cxn modelId="{D8072F5A-FA8A-4C4F-A2B0-DE08CF482248}" type="presParOf" srcId="{B64111B1-1C5E-48EA-86B8-88FD15E45759}" destId="{A59C7341-5959-4D11-AC6A-BE0F51DBC019}" srcOrd="4" destOrd="0" presId="urn:microsoft.com/office/officeart/2005/8/layout/hierarchy2"/>
    <dgm:cxn modelId="{9FC3C3E5-E8AE-46DE-B009-540FFA2DEA5D}" type="presParOf" srcId="{A59C7341-5959-4D11-AC6A-BE0F51DBC019}" destId="{3496BD19-34B0-4FCF-8E76-937E3E0D8E3E}" srcOrd="0" destOrd="0" presId="urn:microsoft.com/office/officeart/2005/8/layout/hierarchy2"/>
    <dgm:cxn modelId="{C13D043A-0D05-4CBC-8D28-5331ABDE6D5D}" type="presParOf" srcId="{B64111B1-1C5E-48EA-86B8-88FD15E45759}" destId="{1B2B019F-5ED9-486E-BC44-E89D8BF409BD}" srcOrd="5" destOrd="0" presId="urn:microsoft.com/office/officeart/2005/8/layout/hierarchy2"/>
    <dgm:cxn modelId="{1EBBA053-1990-451B-B419-E7B991055437}" type="presParOf" srcId="{1B2B019F-5ED9-486E-BC44-E89D8BF409BD}" destId="{3FECFE02-41E0-498E-83A4-98520E3F8ADC}" srcOrd="0" destOrd="0" presId="urn:microsoft.com/office/officeart/2005/8/layout/hierarchy2"/>
    <dgm:cxn modelId="{1BEAD6C6-23B8-4FE5-8FD0-483C698EF0C4}" type="presParOf" srcId="{1B2B019F-5ED9-486E-BC44-E89D8BF409BD}" destId="{3144F21C-6CA8-46FF-9518-D02C7AFFF2EA}" srcOrd="1" destOrd="0" presId="urn:microsoft.com/office/officeart/2005/8/layout/hierarchy2"/>
    <dgm:cxn modelId="{CEDA49A6-397B-431E-A9E1-96CE1D16AEA6}" type="presParOf" srcId="{B64111B1-1C5E-48EA-86B8-88FD15E45759}" destId="{B9EA9713-272B-41FE-B893-338627958413}" srcOrd="6" destOrd="0" presId="urn:microsoft.com/office/officeart/2005/8/layout/hierarchy2"/>
    <dgm:cxn modelId="{FD30001C-2FD3-4C1A-980D-62BA28E968F6}" type="presParOf" srcId="{B9EA9713-272B-41FE-B893-338627958413}" destId="{D84590F8-6D94-42E5-B6BA-596B0DEEBEF3}" srcOrd="0" destOrd="0" presId="urn:microsoft.com/office/officeart/2005/8/layout/hierarchy2"/>
    <dgm:cxn modelId="{7D9F662D-F988-4930-B6DF-785A8358C24D}" type="presParOf" srcId="{B64111B1-1C5E-48EA-86B8-88FD15E45759}" destId="{875074D7-7A09-4C6C-B5B5-B3ECC74D22B7}" srcOrd="7" destOrd="0" presId="urn:microsoft.com/office/officeart/2005/8/layout/hierarchy2"/>
    <dgm:cxn modelId="{1B626F2B-F57F-4E65-A610-EABB3E14B468}" type="presParOf" srcId="{875074D7-7A09-4C6C-B5B5-B3ECC74D22B7}" destId="{0B641440-C0AB-4967-B71A-A89CCB54A5F6}" srcOrd="0" destOrd="0" presId="urn:microsoft.com/office/officeart/2005/8/layout/hierarchy2"/>
    <dgm:cxn modelId="{0F2E0D4A-E849-49CC-9055-AB3859C0CC94}" type="presParOf" srcId="{875074D7-7A09-4C6C-B5B5-B3ECC74D22B7}" destId="{FAE64F7C-CC57-4902-923F-985958E2E0DC}" srcOrd="1" destOrd="0" presId="urn:microsoft.com/office/officeart/2005/8/layout/hierarchy2"/>
    <dgm:cxn modelId="{A0162293-231B-4622-87DB-7D91CE573755}" type="presParOf" srcId="{B64111B1-1C5E-48EA-86B8-88FD15E45759}" destId="{88BE6285-5A5D-44A2-91DB-839EC70A2CBC}" srcOrd="8" destOrd="0" presId="urn:microsoft.com/office/officeart/2005/8/layout/hierarchy2"/>
    <dgm:cxn modelId="{73A4C29F-5002-44A9-8E7E-3251A0A0682A}" type="presParOf" srcId="{88BE6285-5A5D-44A2-91DB-839EC70A2CBC}" destId="{DF4CB6A7-FA55-44D3-AE86-B5337D439FEC}" srcOrd="0" destOrd="0" presId="urn:microsoft.com/office/officeart/2005/8/layout/hierarchy2"/>
    <dgm:cxn modelId="{4FFF8181-DD63-4E47-99A9-3BFC41C21920}" type="presParOf" srcId="{B64111B1-1C5E-48EA-86B8-88FD15E45759}" destId="{EA5D2A82-91B8-4626-B4B5-44960CC6E6BF}" srcOrd="9" destOrd="0" presId="urn:microsoft.com/office/officeart/2005/8/layout/hierarchy2"/>
    <dgm:cxn modelId="{55B44620-CBAC-4A6E-9DE6-1A9952065E65}" type="presParOf" srcId="{EA5D2A82-91B8-4626-B4B5-44960CC6E6BF}" destId="{71BC3FA5-1CAC-48A3-8058-F295FF950712}" srcOrd="0" destOrd="0" presId="urn:microsoft.com/office/officeart/2005/8/layout/hierarchy2"/>
    <dgm:cxn modelId="{17BA64BF-8B87-4821-8B61-286ACE15FAC0}" type="presParOf" srcId="{EA5D2A82-91B8-4626-B4B5-44960CC6E6BF}" destId="{3432306E-5FD1-4A61-988C-90AB16A77313}" srcOrd="1" destOrd="0" presId="urn:microsoft.com/office/officeart/2005/8/layout/hierarchy2"/>
    <dgm:cxn modelId="{936C726D-461E-446B-B92D-65D4C9FBB542}" type="presParOf" srcId="{3432306E-5FD1-4A61-988C-90AB16A77313}" destId="{7E88C012-22CE-475E-BD96-D4588F4343BC}" srcOrd="0" destOrd="0" presId="urn:microsoft.com/office/officeart/2005/8/layout/hierarchy2"/>
    <dgm:cxn modelId="{DD758A22-B1DC-4324-BDF6-16DC5363BDD9}" type="presParOf" srcId="{7E88C012-22CE-475E-BD96-D4588F4343BC}" destId="{085BA982-B476-4157-8382-1B0CE49A6565}" srcOrd="0" destOrd="0" presId="urn:microsoft.com/office/officeart/2005/8/layout/hierarchy2"/>
    <dgm:cxn modelId="{1E54A183-31A0-43BE-8909-147445C5C8D2}" type="presParOf" srcId="{3432306E-5FD1-4A61-988C-90AB16A77313}" destId="{CDB86A21-535E-449D-99C8-D99E6850F111}" srcOrd="1" destOrd="0" presId="urn:microsoft.com/office/officeart/2005/8/layout/hierarchy2"/>
    <dgm:cxn modelId="{720813AA-2660-4A6D-AA50-FD76E68AE247}" type="presParOf" srcId="{CDB86A21-535E-449D-99C8-D99E6850F111}" destId="{447B693F-1C65-4C7B-9FC1-6FB929283C0E}" srcOrd="0" destOrd="0" presId="urn:microsoft.com/office/officeart/2005/8/layout/hierarchy2"/>
    <dgm:cxn modelId="{483A82E1-7344-4DB3-BE57-D44AAA25530E}" type="presParOf" srcId="{CDB86A21-535E-449D-99C8-D99E6850F111}" destId="{34A0886C-EFBA-408F-8F81-F64340FE3054}" srcOrd="1" destOrd="0" presId="urn:microsoft.com/office/officeart/2005/8/layout/hierarchy2"/>
    <dgm:cxn modelId="{CC37C080-35A0-48C0-8502-333202499720}" type="presParOf" srcId="{3432306E-5FD1-4A61-988C-90AB16A77313}" destId="{8BC8DF25-E924-449C-9456-C3E28532CF08}" srcOrd="2" destOrd="0" presId="urn:microsoft.com/office/officeart/2005/8/layout/hierarchy2"/>
    <dgm:cxn modelId="{B6BFB3F8-3FBA-48DF-B21D-42AFF8562D82}" type="presParOf" srcId="{8BC8DF25-E924-449C-9456-C3E28532CF08}" destId="{BC81CDEF-D8B2-47C9-A275-E89E6A75DA61}" srcOrd="0" destOrd="0" presId="urn:microsoft.com/office/officeart/2005/8/layout/hierarchy2"/>
    <dgm:cxn modelId="{BA86732A-16EA-4320-A821-EDB028D44AF1}" type="presParOf" srcId="{3432306E-5FD1-4A61-988C-90AB16A77313}" destId="{E3E87F12-5F1B-4830-8B83-6C34BC20838E}" srcOrd="3" destOrd="0" presId="urn:microsoft.com/office/officeart/2005/8/layout/hierarchy2"/>
    <dgm:cxn modelId="{0BC9E1A0-D89A-40C6-BAEA-5E1AB749EC5C}" type="presParOf" srcId="{E3E87F12-5F1B-4830-8B83-6C34BC20838E}" destId="{266E20A0-2310-4012-B6A5-2633DF50B8E8}" srcOrd="0" destOrd="0" presId="urn:microsoft.com/office/officeart/2005/8/layout/hierarchy2"/>
    <dgm:cxn modelId="{83EBC086-18E5-4E1D-9601-F1A01DBDFF76}" type="presParOf" srcId="{E3E87F12-5F1B-4830-8B83-6C34BC20838E}" destId="{FF5F667B-42CE-47CC-99E7-445EE1F3EFBD}" srcOrd="1" destOrd="0" presId="urn:microsoft.com/office/officeart/2005/8/layout/hierarchy2"/>
    <dgm:cxn modelId="{4158732B-F9CF-4F8F-ABD9-FDAD23DD8B8E}" type="presParOf" srcId="{3432306E-5FD1-4A61-988C-90AB16A77313}" destId="{C86C68C3-34F8-4517-8340-331DCADC6ACD}" srcOrd="4" destOrd="0" presId="urn:microsoft.com/office/officeart/2005/8/layout/hierarchy2"/>
    <dgm:cxn modelId="{60233705-91A8-4DE3-B5D1-8905D0863029}" type="presParOf" srcId="{C86C68C3-34F8-4517-8340-331DCADC6ACD}" destId="{B050E92C-ACC4-4C56-85B0-B44CD2DD8811}" srcOrd="0" destOrd="0" presId="urn:microsoft.com/office/officeart/2005/8/layout/hierarchy2"/>
    <dgm:cxn modelId="{46446F0C-40CE-4B94-953C-D661C58F3790}" type="presParOf" srcId="{3432306E-5FD1-4A61-988C-90AB16A77313}" destId="{5B2DD099-C30F-410F-854D-E50DAF4CDB1A}" srcOrd="5" destOrd="0" presId="urn:microsoft.com/office/officeart/2005/8/layout/hierarchy2"/>
    <dgm:cxn modelId="{4CD7B1A2-8496-457A-8D0F-67DE14EB64B3}" type="presParOf" srcId="{5B2DD099-C30F-410F-854D-E50DAF4CDB1A}" destId="{E895C0B4-B851-4C33-ADD0-828A9A1338A2}" srcOrd="0" destOrd="0" presId="urn:microsoft.com/office/officeart/2005/8/layout/hierarchy2"/>
    <dgm:cxn modelId="{9819D6D9-E3CE-4D51-B04F-62DD434A8D21}" type="presParOf" srcId="{5B2DD099-C30F-410F-854D-E50DAF4CDB1A}" destId="{932B5C71-31E3-40FB-BF89-EB09813E859B}" srcOrd="1" destOrd="0" presId="urn:microsoft.com/office/officeart/2005/8/layout/hierarchy2"/>
    <dgm:cxn modelId="{4586C7F1-610E-450D-86EC-8E4DFDDBD3EE}" type="presParOf" srcId="{3432306E-5FD1-4A61-988C-90AB16A77313}" destId="{3785A45B-345C-4420-B012-82E5363EF466}" srcOrd="6" destOrd="0" presId="urn:microsoft.com/office/officeart/2005/8/layout/hierarchy2"/>
    <dgm:cxn modelId="{580D836B-C609-4598-90D6-7B645187ECD3}" type="presParOf" srcId="{3785A45B-345C-4420-B012-82E5363EF466}" destId="{114AD205-0AD4-4676-B4E7-F9935C115B66}" srcOrd="0" destOrd="0" presId="urn:microsoft.com/office/officeart/2005/8/layout/hierarchy2"/>
    <dgm:cxn modelId="{AB094C45-8B38-4DA5-B123-95F4B0C96AC6}" type="presParOf" srcId="{3432306E-5FD1-4A61-988C-90AB16A77313}" destId="{60E37773-A3B7-4BB3-828A-AEE0D95E2744}" srcOrd="7" destOrd="0" presId="urn:microsoft.com/office/officeart/2005/8/layout/hierarchy2"/>
    <dgm:cxn modelId="{9F1D406F-780E-43D5-A7FB-C1C267B06701}" type="presParOf" srcId="{60E37773-A3B7-4BB3-828A-AEE0D95E2744}" destId="{F70B57AB-281F-40BE-B630-DDB4F54D4F71}" srcOrd="0" destOrd="0" presId="urn:microsoft.com/office/officeart/2005/8/layout/hierarchy2"/>
    <dgm:cxn modelId="{4970F2DA-A62D-474A-B413-F82CD9E9A759}" type="presParOf" srcId="{60E37773-A3B7-4BB3-828A-AEE0D95E2744}" destId="{5727508E-61BE-4BB9-B674-3484332C8F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60EFFBF-7CB6-4931-84FE-8901F280C8A0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C5FA258-42E6-44EC-940F-6279404AD107}">
      <dgm:prSet/>
      <dgm:spPr/>
      <dgm:t>
        <a:bodyPr/>
        <a:lstStyle/>
        <a:p>
          <a:pPr rtl="0"/>
          <a:r>
            <a:rPr lang="ru-RU" dirty="0" smtClean="0"/>
            <a:t>Выделить формируемые у обучающихся УУД в соответствии с предлагаемыми учебно-познавательными или учебно-практическими задачами</a:t>
          </a:r>
          <a:endParaRPr lang="ru-RU" dirty="0"/>
        </a:p>
      </dgm:t>
    </dgm:pt>
    <dgm:pt modelId="{18718ACC-2F3A-4C5E-A4BC-69C9F8E4D03E}" type="parTrans" cxnId="{E13B4AAD-F37A-4A3A-9379-765310AA5CE7}">
      <dgm:prSet/>
      <dgm:spPr/>
      <dgm:t>
        <a:bodyPr/>
        <a:lstStyle/>
        <a:p>
          <a:endParaRPr lang="ru-RU"/>
        </a:p>
      </dgm:t>
    </dgm:pt>
    <dgm:pt modelId="{C0D9CB46-896F-4B4F-9C2A-FD1502633FB5}" type="sibTrans" cxnId="{E13B4AAD-F37A-4A3A-9379-765310AA5CE7}">
      <dgm:prSet/>
      <dgm:spPr/>
      <dgm:t>
        <a:bodyPr/>
        <a:lstStyle/>
        <a:p>
          <a:endParaRPr lang="ru-RU"/>
        </a:p>
      </dgm:t>
    </dgm:pt>
    <dgm:pt modelId="{D1412C0D-FEEF-488E-8706-9E558139A7E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Фиксировать личностные, </a:t>
          </a:r>
          <a:r>
            <a:rPr lang="ru-RU" dirty="0" err="1" smtClean="0"/>
            <a:t>метапредметные</a:t>
          </a:r>
          <a:r>
            <a:rPr lang="ru-RU" dirty="0" smtClean="0"/>
            <a:t> и предметные планируемые результаты в виде формируемых УУД на каждом этапе урока </a:t>
          </a:r>
          <a:endParaRPr lang="ru-RU" dirty="0"/>
        </a:p>
      </dgm:t>
    </dgm:pt>
    <dgm:pt modelId="{0344A277-AF90-4050-B6B1-600426C1709A}" type="parTrans" cxnId="{BF2F162F-BEBA-45AF-B737-578B678B4629}">
      <dgm:prSet/>
      <dgm:spPr/>
      <dgm:t>
        <a:bodyPr/>
        <a:lstStyle/>
        <a:p>
          <a:endParaRPr lang="ru-RU"/>
        </a:p>
      </dgm:t>
    </dgm:pt>
    <dgm:pt modelId="{FCDC7115-F2E2-4DEC-A8E3-A84BD23C65C7}" type="sibTrans" cxnId="{BF2F162F-BEBA-45AF-B737-578B678B4629}">
      <dgm:prSet/>
      <dgm:spPr/>
      <dgm:t>
        <a:bodyPr/>
        <a:lstStyle/>
        <a:p>
          <a:endParaRPr lang="ru-RU"/>
        </a:p>
      </dgm:t>
    </dgm:pt>
    <dgm:pt modelId="{732B176C-595A-4E88-9D2F-220B849737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Сделать процесс формирования УУД четким и управляемым благодаря фиксированию формируемых у учащихся способов деятельности</a:t>
          </a:r>
          <a:endParaRPr lang="ru-RU" dirty="0"/>
        </a:p>
      </dgm:t>
    </dgm:pt>
    <dgm:pt modelId="{B51F0AD4-6E86-4AAD-9C9B-6F6340E4DD28}" type="parTrans" cxnId="{798D62BB-D8B3-4EC2-BC8F-DF881417CC7C}">
      <dgm:prSet/>
      <dgm:spPr/>
      <dgm:t>
        <a:bodyPr/>
        <a:lstStyle/>
        <a:p>
          <a:endParaRPr lang="ru-RU"/>
        </a:p>
      </dgm:t>
    </dgm:pt>
    <dgm:pt modelId="{94CBAA10-55B8-4C83-85C9-135BA613A6E1}" type="sibTrans" cxnId="{798D62BB-D8B3-4EC2-BC8F-DF881417CC7C}">
      <dgm:prSet/>
      <dgm:spPr/>
      <dgm:t>
        <a:bodyPr/>
        <a:lstStyle/>
        <a:p>
          <a:endParaRPr lang="ru-RU"/>
        </a:p>
      </dgm:t>
    </dgm:pt>
    <dgm:pt modelId="{26605A38-70B2-43A8-AFC2-6704ED28DF2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Индивидуализировать процесс проектирования урока за счет вариативности проектируемых элементов</a:t>
          </a:r>
          <a:endParaRPr lang="ru-RU" dirty="0"/>
        </a:p>
      </dgm:t>
    </dgm:pt>
    <dgm:pt modelId="{985D5ABC-D0B3-4A79-BB97-31C51DA96112}" type="parTrans" cxnId="{4D8939D8-5CA0-4E6D-8A5F-47EEDCE85A2A}">
      <dgm:prSet/>
      <dgm:spPr/>
      <dgm:t>
        <a:bodyPr/>
        <a:lstStyle/>
        <a:p>
          <a:endParaRPr lang="ru-RU"/>
        </a:p>
      </dgm:t>
    </dgm:pt>
    <dgm:pt modelId="{150F224D-95BC-41FB-B5FA-29174A719203}" type="sibTrans" cxnId="{4D8939D8-5CA0-4E6D-8A5F-47EEDCE85A2A}">
      <dgm:prSet/>
      <dgm:spPr/>
      <dgm:t>
        <a:bodyPr/>
        <a:lstStyle/>
        <a:p>
          <a:endParaRPr lang="ru-RU"/>
        </a:p>
      </dgm:t>
    </dgm:pt>
    <dgm:pt modelId="{3EBBE0C7-2F49-4070-89E6-E0492150C587}" type="pres">
      <dgm:prSet presAssocID="{860EFFBF-7CB6-4931-84FE-8901F280C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7CAE5-3457-4385-A813-C38F53D7C2E4}" type="pres">
      <dgm:prSet presAssocID="{BC5FA258-42E6-44EC-940F-6279404AD1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1F1D2-3836-43D5-AE69-B7E299FC875D}" type="pres">
      <dgm:prSet presAssocID="{C0D9CB46-896F-4B4F-9C2A-FD1502633FB5}" presName="spacer" presStyleCnt="0"/>
      <dgm:spPr/>
      <dgm:t>
        <a:bodyPr/>
        <a:lstStyle/>
        <a:p>
          <a:endParaRPr lang="ru-RU"/>
        </a:p>
      </dgm:t>
    </dgm:pt>
    <dgm:pt modelId="{5C296045-6D3F-4BA3-A349-B877941B1F86}" type="pres">
      <dgm:prSet presAssocID="{D1412C0D-FEEF-488E-8706-9E558139A7E4}" presName="parentText" presStyleLbl="node1" presStyleIdx="1" presStyleCnt="4" custLinFactNeighborY="19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756A-5456-48E3-989E-9706317EAACC}" type="pres">
      <dgm:prSet presAssocID="{FCDC7115-F2E2-4DEC-A8E3-A84BD23C65C7}" presName="spacer" presStyleCnt="0"/>
      <dgm:spPr/>
      <dgm:t>
        <a:bodyPr/>
        <a:lstStyle/>
        <a:p>
          <a:endParaRPr lang="ru-RU"/>
        </a:p>
      </dgm:t>
    </dgm:pt>
    <dgm:pt modelId="{0D7637C3-E88A-45F0-8273-19CE4C903EDE}" type="pres">
      <dgm:prSet presAssocID="{732B176C-595A-4E88-9D2F-220B849737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B336-0DC8-4820-8465-270A970C2892}" type="pres">
      <dgm:prSet presAssocID="{94CBAA10-55B8-4C83-85C9-135BA613A6E1}" presName="spacer" presStyleCnt="0"/>
      <dgm:spPr/>
      <dgm:t>
        <a:bodyPr/>
        <a:lstStyle/>
        <a:p>
          <a:endParaRPr lang="ru-RU"/>
        </a:p>
      </dgm:t>
    </dgm:pt>
    <dgm:pt modelId="{70195DC2-DB2F-4349-9183-45E9AE46B9D5}" type="pres">
      <dgm:prSet presAssocID="{26605A38-70B2-43A8-AFC2-6704ED28DF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B4AAD-F37A-4A3A-9379-765310AA5CE7}" srcId="{860EFFBF-7CB6-4931-84FE-8901F280C8A0}" destId="{BC5FA258-42E6-44EC-940F-6279404AD107}" srcOrd="0" destOrd="0" parTransId="{18718ACC-2F3A-4C5E-A4BC-69C9F8E4D03E}" sibTransId="{C0D9CB46-896F-4B4F-9C2A-FD1502633FB5}"/>
    <dgm:cxn modelId="{8BEADA98-C874-421C-9A7F-C5F40AC34E69}" type="presOf" srcId="{860EFFBF-7CB6-4931-84FE-8901F280C8A0}" destId="{3EBBE0C7-2F49-4070-89E6-E0492150C587}" srcOrd="0" destOrd="0" presId="urn:microsoft.com/office/officeart/2005/8/layout/vList2"/>
    <dgm:cxn modelId="{798D62BB-D8B3-4EC2-BC8F-DF881417CC7C}" srcId="{860EFFBF-7CB6-4931-84FE-8901F280C8A0}" destId="{732B176C-595A-4E88-9D2F-220B849737B8}" srcOrd="2" destOrd="0" parTransId="{B51F0AD4-6E86-4AAD-9C9B-6F6340E4DD28}" sibTransId="{94CBAA10-55B8-4C83-85C9-135BA613A6E1}"/>
    <dgm:cxn modelId="{F2315378-74EC-46D9-8EB3-5834C1826774}" type="presOf" srcId="{732B176C-595A-4E88-9D2F-220B849737B8}" destId="{0D7637C3-E88A-45F0-8273-19CE4C903EDE}" srcOrd="0" destOrd="0" presId="urn:microsoft.com/office/officeart/2005/8/layout/vList2"/>
    <dgm:cxn modelId="{450DB64F-1B74-4E44-85C9-7BEB95F55DFA}" type="presOf" srcId="{BC5FA258-42E6-44EC-940F-6279404AD107}" destId="{2A97CAE5-3457-4385-A813-C38F53D7C2E4}" srcOrd="0" destOrd="0" presId="urn:microsoft.com/office/officeart/2005/8/layout/vList2"/>
    <dgm:cxn modelId="{E1DA4FAC-1343-43FF-A3A5-0B04B5BA4A2C}" type="presOf" srcId="{D1412C0D-FEEF-488E-8706-9E558139A7E4}" destId="{5C296045-6D3F-4BA3-A349-B877941B1F86}" srcOrd="0" destOrd="0" presId="urn:microsoft.com/office/officeart/2005/8/layout/vList2"/>
    <dgm:cxn modelId="{4D8939D8-5CA0-4E6D-8A5F-47EEDCE85A2A}" srcId="{860EFFBF-7CB6-4931-84FE-8901F280C8A0}" destId="{26605A38-70B2-43A8-AFC2-6704ED28DF2E}" srcOrd="3" destOrd="0" parTransId="{985D5ABC-D0B3-4A79-BB97-31C51DA96112}" sibTransId="{150F224D-95BC-41FB-B5FA-29174A719203}"/>
    <dgm:cxn modelId="{BDE18561-1CAF-4AF9-94DD-9A74AD466B6F}" type="presOf" srcId="{26605A38-70B2-43A8-AFC2-6704ED28DF2E}" destId="{70195DC2-DB2F-4349-9183-45E9AE46B9D5}" srcOrd="0" destOrd="0" presId="urn:microsoft.com/office/officeart/2005/8/layout/vList2"/>
    <dgm:cxn modelId="{BF2F162F-BEBA-45AF-B737-578B678B4629}" srcId="{860EFFBF-7CB6-4931-84FE-8901F280C8A0}" destId="{D1412C0D-FEEF-488E-8706-9E558139A7E4}" srcOrd="1" destOrd="0" parTransId="{0344A277-AF90-4050-B6B1-600426C1709A}" sibTransId="{FCDC7115-F2E2-4DEC-A8E3-A84BD23C65C7}"/>
    <dgm:cxn modelId="{09A324BF-4886-4560-A6D6-09F5EE8936A7}" type="presParOf" srcId="{3EBBE0C7-2F49-4070-89E6-E0492150C587}" destId="{2A97CAE5-3457-4385-A813-C38F53D7C2E4}" srcOrd="0" destOrd="0" presId="urn:microsoft.com/office/officeart/2005/8/layout/vList2"/>
    <dgm:cxn modelId="{4D1F7494-F9EF-4845-8D13-1FD0359C3BD3}" type="presParOf" srcId="{3EBBE0C7-2F49-4070-89E6-E0492150C587}" destId="{63A1F1D2-3836-43D5-AE69-B7E299FC875D}" srcOrd="1" destOrd="0" presId="urn:microsoft.com/office/officeart/2005/8/layout/vList2"/>
    <dgm:cxn modelId="{6F7DA077-DFE9-4B11-9E32-57D5C8547915}" type="presParOf" srcId="{3EBBE0C7-2F49-4070-89E6-E0492150C587}" destId="{5C296045-6D3F-4BA3-A349-B877941B1F86}" srcOrd="2" destOrd="0" presId="urn:microsoft.com/office/officeart/2005/8/layout/vList2"/>
    <dgm:cxn modelId="{A7027E3C-30B3-48DF-81AD-6F73B3F06F56}" type="presParOf" srcId="{3EBBE0C7-2F49-4070-89E6-E0492150C587}" destId="{A5C1756A-5456-48E3-989E-9706317EAACC}" srcOrd="3" destOrd="0" presId="urn:microsoft.com/office/officeart/2005/8/layout/vList2"/>
    <dgm:cxn modelId="{219E5C7E-FAC9-43FF-ABC5-DBF1760DB942}" type="presParOf" srcId="{3EBBE0C7-2F49-4070-89E6-E0492150C587}" destId="{0D7637C3-E88A-45F0-8273-19CE4C903EDE}" srcOrd="4" destOrd="0" presId="urn:microsoft.com/office/officeart/2005/8/layout/vList2"/>
    <dgm:cxn modelId="{5CE1B796-E5C9-43F3-ACB4-10EC736EE7F1}" type="presParOf" srcId="{3EBBE0C7-2F49-4070-89E6-E0492150C587}" destId="{63AFB336-0DC8-4820-8465-270A970C2892}" srcOrd="5" destOrd="0" presId="urn:microsoft.com/office/officeart/2005/8/layout/vList2"/>
    <dgm:cxn modelId="{6DD2DD43-85F9-43AF-93AE-9A88AEE200E2}" type="presParOf" srcId="{3EBBE0C7-2F49-4070-89E6-E0492150C587}" destId="{70195DC2-DB2F-4349-9183-45E9AE46B9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82D203-319C-461F-8661-740A12F519FD}" type="doc">
      <dgm:prSet loTypeId="urn:microsoft.com/office/officeart/2005/8/layout/vList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2D2D89D5-B56A-462E-BFEF-D4D7425AEC13}">
      <dgm:prSet/>
      <dgm:spPr/>
      <dgm:t>
        <a:bodyPr/>
        <a:lstStyle/>
        <a:p>
          <a:pPr rtl="0"/>
          <a:r>
            <a:rPr lang="ru-RU" dirty="0" smtClean="0"/>
            <a:t>Контролировать реализацию требований ФГОС с точки зрения организации учебного процесса и достижения планируемых образовательных результатов</a:t>
          </a:r>
          <a:endParaRPr lang="ru-RU" dirty="0"/>
        </a:p>
      </dgm:t>
    </dgm:pt>
    <dgm:pt modelId="{76FB176D-7F6F-487C-A83C-0931B36ACC0C}" type="parTrans" cxnId="{B6A41361-6497-411C-BE79-56D84C64225E}">
      <dgm:prSet/>
      <dgm:spPr/>
      <dgm:t>
        <a:bodyPr/>
        <a:lstStyle/>
        <a:p>
          <a:endParaRPr lang="ru-RU"/>
        </a:p>
      </dgm:t>
    </dgm:pt>
    <dgm:pt modelId="{D6B4FBE1-F1AE-47A6-9824-4C470D7729DC}" type="sibTrans" cxnId="{B6A41361-6497-411C-BE79-56D84C64225E}">
      <dgm:prSet/>
      <dgm:spPr/>
      <dgm:t>
        <a:bodyPr/>
        <a:lstStyle/>
        <a:p>
          <a:endParaRPr lang="ru-RU"/>
        </a:p>
      </dgm:t>
    </dgm:pt>
    <dgm:pt modelId="{230E8CAB-0297-43AD-8764-5675C36804CB}">
      <dgm:prSet/>
      <dgm:spPr/>
      <dgm:t>
        <a:bodyPr/>
        <a:lstStyle/>
        <a:p>
          <a:pPr rtl="0"/>
          <a:r>
            <a:rPr lang="ru-RU" dirty="0" smtClean="0"/>
            <a:t>Осуществлять необходимую методическую помощь</a:t>
          </a:r>
          <a:endParaRPr lang="ru-RU" dirty="0"/>
        </a:p>
      </dgm:t>
    </dgm:pt>
    <dgm:pt modelId="{6D48C01A-29BB-411D-81D8-858B038904E1}" type="parTrans" cxnId="{42D31CB1-F945-485A-99FB-B0EE2EEEB2AC}">
      <dgm:prSet/>
      <dgm:spPr/>
      <dgm:t>
        <a:bodyPr/>
        <a:lstStyle/>
        <a:p>
          <a:endParaRPr lang="ru-RU"/>
        </a:p>
      </dgm:t>
    </dgm:pt>
    <dgm:pt modelId="{3D9EAB7D-9233-48A7-96A9-B95BAC4A4878}" type="sibTrans" cxnId="{42D31CB1-F945-485A-99FB-B0EE2EEEB2AC}">
      <dgm:prSet/>
      <dgm:spPr/>
      <dgm:t>
        <a:bodyPr/>
        <a:lstStyle/>
        <a:p>
          <a:endParaRPr lang="ru-RU"/>
        </a:p>
      </dgm:t>
    </dgm:pt>
    <dgm:pt modelId="{DAFF3CA7-9A3A-4118-86B8-E505329AA54F}">
      <dgm:prSet/>
      <dgm:spPr/>
      <dgm:t>
        <a:bodyPr/>
        <a:lstStyle/>
        <a:p>
          <a:r>
            <a:rPr lang="ru-RU" dirty="0" smtClean="0"/>
            <a:t>Выявлять результативность деятельности учителя</a:t>
          </a:r>
          <a:endParaRPr lang="ru-RU" dirty="0"/>
        </a:p>
      </dgm:t>
    </dgm:pt>
    <dgm:pt modelId="{CD3879AF-AACB-4F27-81D1-3C34D8A2D0CD}" type="parTrans" cxnId="{4E0ED8EC-DC81-40BB-97F5-9D9B84DAB75D}">
      <dgm:prSet/>
      <dgm:spPr/>
      <dgm:t>
        <a:bodyPr/>
        <a:lstStyle/>
        <a:p>
          <a:endParaRPr lang="ru-RU"/>
        </a:p>
      </dgm:t>
    </dgm:pt>
    <dgm:pt modelId="{9D55C5A7-361B-4E00-81D1-C978C0A8B041}" type="sibTrans" cxnId="{4E0ED8EC-DC81-40BB-97F5-9D9B84DAB75D}">
      <dgm:prSet/>
      <dgm:spPr/>
      <dgm:t>
        <a:bodyPr/>
        <a:lstStyle/>
        <a:p>
          <a:endParaRPr lang="ru-RU"/>
        </a:p>
      </dgm:t>
    </dgm:pt>
    <dgm:pt modelId="{E0270D4D-F898-47EE-A06D-D2313A662EFB}" type="pres">
      <dgm:prSet presAssocID="{7182D203-319C-461F-8661-740A12F519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11345-0600-4A3A-A905-13C6A0BDD855}" type="pres">
      <dgm:prSet presAssocID="{2D2D89D5-B56A-462E-BFEF-D4D7425AEC13}" presName="parentText" presStyleLbl="node1" presStyleIdx="0" presStyleCnt="3" custLinFactNeighborY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09F9-3466-4158-9029-9D9AC77EDF7C}" type="pres">
      <dgm:prSet presAssocID="{D6B4FBE1-F1AE-47A6-9824-4C470D7729DC}" presName="spacer" presStyleCnt="0"/>
      <dgm:spPr/>
      <dgm:t>
        <a:bodyPr/>
        <a:lstStyle/>
        <a:p>
          <a:endParaRPr lang="ru-RU"/>
        </a:p>
      </dgm:t>
    </dgm:pt>
    <dgm:pt modelId="{EF43CC64-55C1-42CE-B5FA-4125F1E438A2}" type="pres">
      <dgm:prSet presAssocID="{DAFF3CA7-9A3A-4118-86B8-E505329AA54F}" presName="parentText" presStyleLbl="node1" presStyleIdx="1" presStyleCnt="3" custScaleY="64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84AC3-160D-489A-85DD-15DB3E72618F}" type="pres">
      <dgm:prSet presAssocID="{9D55C5A7-361B-4E00-81D1-C978C0A8B041}" presName="spacer" presStyleCnt="0"/>
      <dgm:spPr/>
      <dgm:t>
        <a:bodyPr/>
        <a:lstStyle/>
        <a:p>
          <a:endParaRPr lang="ru-RU"/>
        </a:p>
      </dgm:t>
    </dgm:pt>
    <dgm:pt modelId="{61EAFC3C-2D05-4B10-9565-FD0848733F3D}" type="pres">
      <dgm:prSet presAssocID="{230E8CAB-0297-43AD-8764-5675C36804CB}" presName="parentText" presStyleLbl="node1" presStyleIdx="2" presStyleCnt="3" custScaleY="43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FB998-445F-4B06-950B-59940A2E996B}" type="presOf" srcId="{DAFF3CA7-9A3A-4118-86B8-E505329AA54F}" destId="{EF43CC64-55C1-42CE-B5FA-4125F1E438A2}" srcOrd="0" destOrd="0" presId="urn:microsoft.com/office/officeart/2005/8/layout/vList2"/>
    <dgm:cxn modelId="{91E5908D-1E07-4A1D-A3F6-AD1707E38113}" type="presOf" srcId="{230E8CAB-0297-43AD-8764-5675C36804CB}" destId="{61EAFC3C-2D05-4B10-9565-FD0848733F3D}" srcOrd="0" destOrd="0" presId="urn:microsoft.com/office/officeart/2005/8/layout/vList2"/>
    <dgm:cxn modelId="{D315D49D-FA36-4E2F-A0F6-CF893321FA13}" type="presOf" srcId="{2D2D89D5-B56A-462E-BFEF-D4D7425AEC13}" destId="{53E11345-0600-4A3A-A905-13C6A0BDD855}" srcOrd="0" destOrd="0" presId="urn:microsoft.com/office/officeart/2005/8/layout/vList2"/>
    <dgm:cxn modelId="{3457947D-B4AE-4195-97D5-111FB1AA00BA}" type="presOf" srcId="{7182D203-319C-461F-8661-740A12F519FD}" destId="{E0270D4D-F898-47EE-A06D-D2313A662EFB}" srcOrd="0" destOrd="0" presId="urn:microsoft.com/office/officeart/2005/8/layout/vList2"/>
    <dgm:cxn modelId="{42D31CB1-F945-485A-99FB-B0EE2EEEB2AC}" srcId="{7182D203-319C-461F-8661-740A12F519FD}" destId="{230E8CAB-0297-43AD-8764-5675C36804CB}" srcOrd="2" destOrd="0" parTransId="{6D48C01A-29BB-411D-81D8-858B038904E1}" sibTransId="{3D9EAB7D-9233-48A7-96A9-B95BAC4A4878}"/>
    <dgm:cxn modelId="{4E0ED8EC-DC81-40BB-97F5-9D9B84DAB75D}" srcId="{7182D203-319C-461F-8661-740A12F519FD}" destId="{DAFF3CA7-9A3A-4118-86B8-E505329AA54F}" srcOrd="1" destOrd="0" parTransId="{CD3879AF-AACB-4F27-81D1-3C34D8A2D0CD}" sibTransId="{9D55C5A7-361B-4E00-81D1-C978C0A8B041}"/>
    <dgm:cxn modelId="{B6A41361-6497-411C-BE79-56D84C64225E}" srcId="{7182D203-319C-461F-8661-740A12F519FD}" destId="{2D2D89D5-B56A-462E-BFEF-D4D7425AEC13}" srcOrd="0" destOrd="0" parTransId="{76FB176D-7F6F-487C-A83C-0931B36ACC0C}" sibTransId="{D6B4FBE1-F1AE-47A6-9824-4C470D7729DC}"/>
    <dgm:cxn modelId="{AC008ECE-CD4E-446E-9506-8E841CF86A58}" type="presParOf" srcId="{E0270D4D-F898-47EE-A06D-D2313A662EFB}" destId="{53E11345-0600-4A3A-A905-13C6A0BDD855}" srcOrd="0" destOrd="0" presId="urn:microsoft.com/office/officeart/2005/8/layout/vList2"/>
    <dgm:cxn modelId="{3F1258F8-E64E-4DA3-ACC3-650874F9BCC8}" type="presParOf" srcId="{E0270D4D-F898-47EE-A06D-D2313A662EFB}" destId="{E7AB09F9-3466-4158-9029-9D9AC77EDF7C}" srcOrd="1" destOrd="0" presId="urn:microsoft.com/office/officeart/2005/8/layout/vList2"/>
    <dgm:cxn modelId="{E667F766-DAEB-4C5A-AA48-45221A56F540}" type="presParOf" srcId="{E0270D4D-F898-47EE-A06D-D2313A662EFB}" destId="{EF43CC64-55C1-42CE-B5FA-4125F1E438A2}" srcOrd="2" destOrd="0" presId="urn:microsoft.com/office/officeart/2005/8/layout/vList2"/>
    <dgm:cxn modelId="{8AB155A1-3FB4-467B-A07D-CBE3DF330954}" type="presParOf" srcId="{E0270D4D-F898-47EE-A06D-D2313A662EFB}" destId="{A6684AC3-160D-489A-85DD-15DB3E72618F}" srcOrd="3" destOrd="0" presId="urn:microsoft.com/office/officeart/2005/8/layout/vList2"/>
    <dgm:cxn modelId="{DB3A8008-0790-4F74-863B-4F5DA800A2FF}" type="presParOf" srcId="{E0270D4D-F898-47EE-A06D-D2313A662EFB}" destId="{61EAFC3C-2D05-4B10-9565-FD0848733F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381BF-B393-49C4-8AD2-5131D6A9A41B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ACDE05-490D-496C-8052-81F34E602568}">
      <dgm:prSet phldrT="[Текст]"/>
      <dgm:spPr/>
      <dgm:t>
        <a:bodyPr/>
        <a:lstStyle/>
        <a:p>
          <a:r>
            <a:rPr lang="ru-RU" b="1" dirty="0" smtClean="0"/>
            <a:t>Личностные</a:t>
          </a:r>
          <a:endParaRPr lang="ru-RU" b="1" dirty="0"/>
        </a:p>
      </dgm:t>
    </dgm:pt>
    <dgm:pt modelId="{7A771AA2-26B2-4E45-AC67-5FF0C91C4289}" type="parTrans" cxnId="{31C7AAB6-5F3E-47F4-A17B-BD9990DD4891}">
      <dgm:prSet/>
      <dgm:spPr/>
      <dgm:t>
        <a:bodyPr/>
        <a:lstStyle/>
        <a:p>
          <a:endParaRPr lang="ru-RU"/>
        </a:p>
      </dgm:t>
    </dgm:pt>
    <dgm:pt modelId="{90F8D94E-3E1E-43FE-83C0-BAEDBCB6A353}" type="sibTrans" cxnId="{31C7AAB6-5F3E-47F4-A17B-BD9990DD4891}">
      <dgm:prSet/>
      <dgm:spPr/>
      <dgm:t>
        <a:bodyPr/>
        <a:lstStyle/>
        <a:p>
          <a:endParaRPr lang="ru-RU"/>
        </a:p>
      </dgm:t>
    </dgm:pt>
    <dgm:pt modelId="{DB28D3DA-0257-40C1-BBB4-9D1C86ADD71C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Сформировавшиеся в образовательном процессе мотивы деятельности, система ценностных отношений учащихся (к себе, другим участникам образовательного процесса, самому образовательному процессу, объектам познания, результатам образовательной деятельности и т.д.)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C4E4668-B928-4674-8222-98A5F9D3CD0A}" type="parTrans" cxnId="{FFBE4562-426F-4EDA-B118-469BD33CE538}">
      <dgm:prSet/>
      <dgm:spPr/>
      <dgm:t>
        <a:bodyPr/>
        <a:lstStyle/>
        <a:p>
          <a:endParaRPr lang="ru-RU"/>
        </a:p>
      </dgm:t>
    </dgm:pt>
    <dgm:pt modelId="{F1DE8997-AC10-452D-B34B-AA0567CD9D2C}" type="sibTrans" cxnId="{FFBE4562-426F-4EDA-B118-469BD33CE538}">
      <dgm:prSet/>
      <dgm:spPr/>
      <dgm:t>
        <a:bodyPr/>
        <a:lstStyle/>
        <a:p>
          <a:endParaRPr lang="ru-RU"/>
        </a:p>
      </dgm:t>
    </dgm:pt>
    <dgm:pt modelId="{568ECE20-6042-49A2-AD5C-DDFACA163DA4}" type="pres">
      <dgm:prSet presAssocID="{791381BF-B393-49C4-8AD2-5131D6A9A4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EE612-EC51-4320-A670-C4468807750C}" type="pres">
      <dgm:prSet presAssocID="{23ACDE05-490D-496C-8052-81F34E6025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7081C-F544-488C-9647-0DFF2F51CA34}" type="pres">
      <dgm:prSet presAssocID="{23ACDE05-490D-496C-8052-81F34E6025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3C1E6-444E-41B4-A640-C8EE58624E08}" type="presOf" srcId="{23ACDE05-490D-496C-8052-81F34E602568}" destId="{34BEE612-EC51-4320-A670-C4468807750C}" srcOrd="0" destOrd="0" presId="urn:microsoft.com/office/officeart/2005/8/layout/vList2"/>
    <dgm:cxn modelId="{31C7AAB6-5F3E-47F4-A17B-BD9990DD4891}" srcId="{791381BF-B393-49C4-8AD2-5131D6A9A41B}" destId="{23ACDE05-490D-496C-8052-81F34E602568}" srcOrd="0" destOrd="0" parTransId="{7A771AA2-26B2-4E45-AC67-5FF0C91C4289}" sibTransId="{90F8D94E-3E1E-43FE-83C0-BAEDBCB6A353}"/>
    <dgm:cxn modelId="{FFBE4562-426F-4EDA-B118-469BD33CE538}" srcId="{23ACDE05-490D-496C-8052-81F34E602568}" destId="{DB28D3DA-0257-40C1-BBB4-9D1C86ADD71C}" srcOrd="0" destOrd="0" parTransId="{6C4E4668-B928-4674-8222-98A5F9D3CD0A}" sibTransId="{F1DE8997-AC10-452D-B34B-AA0567CD9D2C}"/>
    <dgm:cxn modelId="{72644A1D-563C-4D6B-AA27-FCB4538BAD20}" type="presOf" srcId="{791381BF-B393-49C4-8AD2-5131D6A9A41B}" destId="{568ECE20-6042-49A2-AD5C-DDFACA163DA4}" srcOrd="0" destOrd="0" presId="urn:microsoft.com/office/officeart/2005/8/layout/vList2"/>
    <dgm:cxn modelId="{B9C57235-8059-4A51-8604-AACB7B03DE45}" type="presOf" srcId="{DB28D3DA-0257-40C1-BBB4-9D1C86ADD71C}" destId="{48E7081C-F544-488C-9647-0DFF2F51CA34}" srcOrd="0" destOrd="0" presId="urn:microsoft.com/office/officeart/2005/8/layout/vList2"/>
    <dgm:cxn modelId="{E2661C16-A6F4-47F5-BFAA-0F2148D5C451}" type="presParOf" srcId="{568ECE20-6042-49A2-AD5C-DDFACA163DA4}" destId="{34BEE612-EC51-4320-A670-C4468807750C}" srcOrd="0" destOrd="0" presId="urn:microsoft.com/office/officeart/2005/8/layout/vList2"/>
    <dgm:cxn modelId="{613D9264-1081-4A6D-9CAC-81FD1803629E}" type="presParOf" srcId="{568ECE20-6042-49A2-AD5C-DDFACA163DA4}" destId="{48E7081C-F544-488C-9647-0DFF2F51CA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6A19F-6952-452C-9CDB-172C901C813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96D3F-1FEC-4BBB-A038-78730B1E69A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err="1" smtClean="0"/>
            <a:t>Метапредметные</a:t>
          </a:r>
          <a:endParaRPr lang="ru-RU" b="1" dirty="0"/>
        </a:p>
      </dgm:t>
    </dgm:pt>
    <dgm:pt modelId="{15FB3B21-0ECD-4F3C-953C-8DC29F906339}" type="parTrans" cxnId="{285B7CF5-172E-4C82-91BA-2204F6945AE5}">
      <dgm:prSet/>
      <dgm:spPr/>
      <dgm:t>
        <a:bodyPr/>
        <a:lstStyle/>
        <a:p>
          <a:endParaRPr lang="ru-RU"/>
        </a:p>
      </dgm:t>
    </dgm:pt>
    <dgm:pt modelId="{02799565-8461-4499-8571-8DE436DAE726}" type="sibTrans" cxnId="{285B7CF5-172E-4C82-91BA-2204F6945AE5}">
      <dgm:prSet/>
      <dgm:spPr/>
      <dgm:t>
        <a:bodyPr/>
        <a:lstStyle/>
        <a:p>
          <a:endParaRPr lang="ru-RU"/>
        </a:p>
      </dgm:t>
    </dgm:pt>
    <dgm:pt modelId="{13753EB5-C362-4FA7-9A84-6255BE8F566C}">
      <dgm:prSet phldrT="[Текст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обучающимися на базе нескольких или всех учебных предметов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обобщенные способы деятельности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, применимые как в рамках образовательного процесса, так и в реальных жизненных ситуациях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23C27088-ABBC-4E6C-8354-4AE769D8329C}" type="parTrans" cxnId="{C98F888D-D01D-450D-A667-F97B144B0756}">
      <dgm:prSet/>
      <dgm:spPr/>
      <dgm:t>
        <a:bodyPr/>
        <a:lstStyle/>
        <a:p>
          <a:endParaRPr lang="ru-RU"/>
        </a:p>
      </dgm:t>
    </dgm:pt>
    <dgm:pt modelId="{316F752D-2BDC-427E-8D17-8C852726B49E}" type="sibTrans" cxnId="{C98F888D-D01D-450D-A667-F97B144B0756}">
      <dgm:prSet/>
      <dgm:spPr/>
      <dgm:t>
        <a:bodyPr/>
        <a:lstStyle/>
        <a:p>
          <a:endParaRPr lang="ru-RU"/>
        </a:p>
      </dgm:t>
    </dgm:pt>
    <dgm:pt modelId="{8E0E25BC-6A41-40C3-A799-426F7F81DC92}" type="pres">
      <dgm:prSet presAssocID="{2576A19F-6952-452C-9CDB-172C901C8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AD50F-2767-4CFC-B346-982083EBACF7}" type="pres">
      <dgm:prSet presAssocID="{1BC96D3F-1FEC-4BBB-A038-78730B1E69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5984-B9EB-495C-BAE5-3F122B396291}" type="pres">
      <dgm:prSet presAssocID="{1BC96D3F-1FEC-4BBB-A038-78730B1E69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AF6F4-9FF5-4294-B5D0-9C21F6C9A38F}" type="presOf" srcId="{13753EB5-C362-4FA7-9A84-6255BE8F566C}" destId="{F8A05984-B9EB-495C-BAE5-3F122B396291}" srcOrd="0" destOrd="0" presId="urn:microsoft.com/office/officeart/2005/8/layout/vList2"/>
    <dgm:cxn modelId="{7622300E-DEB7-4C31-B837-E05C9D4035D9}" type="presOf" srcId="{2576A19F-6952-452C-9CDB-172C901C8135}" destId="{8E0E25BC-6A41-40C3-A799-426F7F81DC92}" srcOrd="0" destOrd="0" presId="urn:microsoft.com/office/officeart/2005/8/layout/vList2"/>
    <dgm:cxn modelId="{C98F888D-D01D-450D-A667-F97B144B0756}" srcId="{1BC96D3F-1FEC-4BBB-A038-78730B1E69A0}" destId="{13753EB5-C362-4FA7-9A84-6255BE8F566C}" srcOrd="0" destOrd="0" parTransId="{23C27088-ABBC-4E6C-8354-4AE769D8329C}" sibTransId="{316F752D-2BDC-427E-8D17-8C852726B49E}"/>
    <dgm:cxn modelId="{285B7CF5-172E-4C82-91BA-2204F6945AE5}" srcId="{2576A19F-6952-452C-9CDB-172C901C8135}" destId="{1BC96D3F-1FEC-4BBB-A038-78730B1E69A0}" srcOrd="0" destOrd="0" parTransId="{15FB3B21-0ECD-4F3C-953C-8DC29F906339}" sibTransId="{02799565-8461-4499-8571-8DE436DAE726}"/>
    <dgm:cxn modelId="{E146C062-B61F-448B-BFAC-7320B651C85D}" type="presOf" srcId="{1BC96D3F-1FEC-4BBB-A038-78730B1E69A0}" destId="{4F5AD50F-2767-4CFC-B346-982083EBACF7}" srcOrd="0" destOrd="0" presId="urn:microsoft.com/office/officeart/2005/8/layout/vList2"/>
    <dgm:cxn modelId="{CF051A22-0E14-4132-B987-E890D75AC782}" type="presParOf" srcId="{8E0E25BC-6A41-40C3-A799-426F7F81DC92}" destId="{4F5AD50F-2767-4CFC-B346-982083EBACF7}" srcOrd="0" destOrd="0" presId="urn:microsoft.com/office/officeart/2005/8/layout/vList2"/>
    <dgm:cxn modelId="{2784F75E-ECE8-4B71-99E2-AB74F141F01B}" type="presParOf" srcId="{8E0E25BC-6A41-40C3-A799-426F7F81DC92}" destId="{F8A05984-B9EB-495C-BAE5-3F122B3962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1CC27-4840-4888-B674-299734BA1D43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2CCC64E-2BA8-44C9-B625-E1E3ECCFD2C9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Предметные</a:t>
          </a:r>
          <a:endParaRPr lang="ru-RU" b="1" dirty="0"/>
        </a:p>
      </dgm:t>
    </dgm:pt>
    <dgm:pt modelId="{7F6F20B6-F7DC-423B-82CF-A770AE9A68CA}" type="parTrans" cxnId="{7ECC2F63-25DB-4AB2-838A-383E2DCEA4B4}">
      <dgm:prSet/>
      <dgm:spPr/>
      <dgm:t>
        <a:bodyPr/>
        <a:lstStyle/>
        <a:p>
          <a:endParaRPr lang="ru-RU"/>
        </a:p>
      </dgm:t>
    </dgm:pt>
    <dgm:pt modelId="{9E3D67D3-D4F9-4BD5-A45D-BB6EE1E143F5}" type="sibTrans" cxnId="{7ECC2F63-25DB-4AB2-838A-383E2DCEA4B4}">
      <dgm:prSet/>
      <dgm:spPr/>
      <dgm:t>
        <a:bodyPr/>
        <a:lstStyle/>
        <a:p>
          <a:endParaRPr lang="ru-RU"/>
        </a:p>
      </dgm:t>
    </dgm:pt>
    <dgm:pt modelId="{6E193283-A84C-4927-8014-BD2D6DE79ECA}">
      <dgm:prSet phldrT="[Текст]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обучаемыми конкретные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элементы социального опыта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, изучаемого в рамках отдельных учебных предметов;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умения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, специфические для данной предметной области,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виды деятельности 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по получению нового знания в рамках учебного предмета, его преобразованию и применению, владение научной терминологией, ключевыми понятиями, методами и приёмами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8F60782-2A35-48D7-9604-73BFB9786B45}" type="sibTrans" cxnId="{4F0E8679-1978-4DEA-B252-81D80B792063}">
      <dgm:prSet/>
      <dgm:spPr/>
      <dgm:t>
        <a:bodyPr/>
        <a:lstStyle/>
        <a:p>
          <a:endParaRPr lang="ru-RU"/>
        </a:p>
      </dgm:t>
    </dgm:pt>
    <dgm:pt modelId="{8B2010C3-E1AB-4711-8337-8C2DAB50D62B}" type="parTrans" cxnId="{4F0E8679-1978-4DEA-B252-81D80B792063}">
      <dgm:prSet/>
      <dgm:spPr/>
      <dgm:t>
        <a:bodyPr/>
        <a:lstStyle/>
        <a:p>
          <a:endParaRPr lang="ru-RU"/>
        </a:p>
      </dgm:t>
    </dgm:pt>
    <dgm:pt modelId="{E8E0ECDC-8AF4-4E7C-9308-A3626D317663}" type="pres">
      <dgm:prSet presAssocID="{8B81CC27-4840-4888-B674-299734BA1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C2267-0C06-479B-ADCA-E0ED1ECF714E}" type="pres">
      <dgm:prSet presAssocID="{22CCC64E-2BA8-44C9-B625-E1E3ECCFD2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C9479-5739-40DC-9AA2-1DB18C5F57DE}" type="pres">
      <dgm:prSet presAssocID="{22CCC64E-2BA8-44C9-B625-E1E3ECCFD2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F5E2B-17EE-4133-B91B-A2E9910AD9B2}" type="presOf" srcId="{6E193283-A84C-4927-8014-BD2D6DE79ECA}" destId="{97AC9479-5739-40DC-9AA2-1DB18C5F57DE}" srcOrd="0" destOrd="0" presId="urn:microsoft.com/office/officeart/2005/8/layout/vList2"/>
    <dgm:cxn modelId="{4F0E8679-1978-4DEA-B252-81D80B792063}" srcId="{22CCC64E-2BA8-44C9-B625-E1E3ECCFD2C9}" destId="{6E193283-A84C-4927-8014-BD2D6DE79ECA}" srcOrd="0" destOrd="0" parTransId="{8B2010C3-E1AB-4711-8337-8C2DAB50D62B}" sibTransId="{08F60782-2A35-48D7-9604-73BFB9786B45}"/>
    <dgm:cxn modelId="{7ECC2F63-25DB-4AB2-838A-383E2DCEA4B4}" srcId="{8B81CC27-4840-4888-B674-299734BA1D43}" destId="{22CCC64E-2BA8-44C9-B625-E1E3ECCFD2C9}" srcOrd="0" destOrd="0" parTransId="{7F6F20B6-F7DC-423B-82CF-A770AE9A68CA}" sibTransId="{9E3D67D3-D4F9-4BD5-A45D-BB6EE1E143F5}"/>
    <dgm:cxn modelId="{88831E19-689C-4DFE-AF5D-6853D318F0E4}" type="presOf" srcId="{22CCC64E-2BA8-44C9-B625-E1E3ECCFD2C9}" destId="{E55C2267-0C06-479B-ADCA-E0ED1ECF714E}" srcOrd="0" destOrd="0" presId="urn:microsoft.com/office/officeart/2005/8/layout/vList2"/>
    <dgm:cxn modelId="{1CC01DEA-3B56-4611-B631-4210EF312D5F}" type="presOf" srcId="{8B81CC27-4840-4888-B674-299734BA1D43}" destId="{E8E0ECDC-8AF4-4E7C-9308-A3626D317663}" srcOrd="0" destOrd="0" presId="urn:microsoft.com/office/officeart/2005/8/layout/vList2"/>
    <dgm:cxn modelId="{BDAAF5AB-C85D-4E3D-811C-80990E861F9E}" type="presParOf" srcId="{E8E0ECDC-8AF4-4E7C-9308-A3626D317663}" destId="{E55C2267-0C06-479B-ADCA-E0ED1ECF714E}" srcOrd="0" destOrd="0" presId="urn:microsoft.com/office/officeart/2005/8/layout/vList2"/>
    <dgm:cxn modelId="{0D843935-D1E3-49A5-88D4-A5060776D379}" type="presParOf" srcId="{E8E0ECDC-8AF4-4E7C-9308-A3626D317663}" destId="{97AC9479-5739-40DC-9AA2-1DB18C5F57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3C31F6-262D-4662-BF2F-A92847DD6E5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F0720-C98A-47E8-B8C0-05D4EDD4F733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УУД лежат в основе организации и регуляции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любой деятельности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учащегося, независимо от ее специально-предметного содержания, и формируются в процессе изучения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всех </a:t>
          </a:r>
          <a:r>
            <a:rPr lang="ru-RU" b="0" dirty="0" smtClean="0">
              <a:solidFill>
                <a:schemeClr val="tx2">
                  <a:lumMod val="75000"/>
                </a:schemeClr>
              </a:solidFill>
            </a:rPr>
            <a:t>учебных предметов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курсов по выбору, факультативов, а также во внеурочной деятельности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E42E011-DEFE-4A1E-9A6E-FFA02210BBE5}" type="parTrans" cxnId="{8DD8571E-6608-4F73-8569-BC6DC070FF9D}">
      <dgm:prSet/>
      <dgm:spPr/>
      <dgm:t>
        <a:bodyPr/>
        <a:lstStyle/>
        <a:p>
          <a:endParaRPr lang="ru-RU"/>
        </a:p>
      </dgm:t>
    </dgm:pt>
    <dgm:pt modelId="{06BFE438-D434-49C3-AE39-FC935BA2ED77}" type="sibTrans" cxnId="{8DD8571E-6608-4F73-8569-BC6DC070FF9D}">
      <dgm:prSet/>
      <dgm:spPr/>
      <dgm:t>
        <a:bodyPr/>
        <a:lstStyle/>
        <a:p>
          <a:endParaRPr lang="ru-RU"/>
        </a:p>
      </dgm:t>
    </dgm:pt>
    <dgm:pt modelId="{39F92A7F-0013-4C74-AB2D-E8A15A68B3A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УУД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– обобщенные способы деятельности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позволяющие учащимся ориентироваться в различных предметных областях, самостоятельно осваивать новые знания, умения, компетенции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951E4E3-3E6C-4C68-9727-AE63171FA618}" type="sibTrans" cxnId="{FA9F7A9B-DAEA-448F-86D3-219F139FF241}">
      <dgm:prSet/>
      <dgm:spPr/>
      <dgm:t>
        <a:bodyPr/>
        <a:lstStyle/>
        <a:p>
          <a:endParaRPr lang="ru-RU"/>
        </a:p>
      </dgm:t>
    </dgm:pt>
    <dgm:pt modelId="{31D2F654-09A2-42FA-A394-623888B7452D}" type="parTrans" cxnId="{FA9F7A9B-DAEA-448F-86D3-219F139FF241}">
      <dgm:prSet/>
      <dgm:spPr/>
      <dgm:t>
        <a:bodyPr/>
        <a:lstStyle/>
        <a:p>
          <a:endParaRPr lang="ru-RU"/>
        </a:p>
      </dgm:t>
    </dgm:pt>
    <dgm:pt modelId="{08236569-DF41-4D25-9DD3-4B4102DA4CF8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 широком значении 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термин «универсальные учебные действия»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означает 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умение учиться</a:t>
          </a:r>
          <a:r>
            <a:rPr lang="ru-RU" i="0" dirty="0" smtClean="0">
              <a:solidFill>
                <a:schemeClr val="tx2">
                  <a:lumMod val="75000"/>
                </a:schemeClr>
              </a:solidFill>
            </a:rPr>
            <a:t>, т.е. способность</a:t>
          </a:r>
          <a:r>
            <a:rPr lang="ru-RU" b="1" i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человека к постоянному саморазвитию и непрерывному самообразованию в течение всей жизни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C879C22-71DC-481B-88E0-96E1F78F3409}" type="sibTrans" cxnId="{F7255BEA-B6CE-4A41-A59D-1BC93FCB2F75}">
      <dgm:prSet/>
      <dgm:spPr/>
      <dgm:t>
        <a:bodyPr/>
        <a:lstStyle/>
        <a:p>
          <a:endParaRPr lang="ru-RU"/>
        </a:p>
      </dgm:t>
    </dgm:pt>
    <dgm:pt modelId="{E6C8E118-E930-46B3-80B6-B19BF9F2865F}" type="parTrans" cxnId="{F7255BEA-B6CE-4A41-A59D-1BC93FCB2F75}">
      <dgm:prSet/>
      <dgm:spPr/>
      <dgm:t>
        <a:bodyPr/>
        <a:lstStyle/>
        <a:p>
          <a:endParaRPr lang="ru-RU"/>
        </a:p>
      </dgm:t>
    </dgm:pt>
    <dgm:pt modelId="{362801BD-1F5A-40CF-9FFE-154527B6C3A4}" type="pres">
      <dgm:prSet presAssocID="{F73C31F6-262D-4662-BF2F-A92847DD6E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5D060-B10E-4187-B213-FCB2D1479692}" type="pres">
      <dgm:prSet presAssocID="{39F92A7F-0013-4C74-AB2D-E8A15A68B3AA}" presName="circle1" presStyleLbl="node1" presStyleIdx="0" presStyleCnt="3" custLinFactNeighborX="1543" custLinFactNeighborY="-1543"/>
      <dgm:spPr>
        <a:solidFill>
          <a:schemeClr val="accent1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8741853-D667-43AB-BE82-A1C10055FC10}" type="pres">
      <dgm:prSet presAssocID="{39F92A7F-0013-4C74-AB2D-E8A15A68B3AA}" presName="space" presStyleCnt="0"/>
      <dgm:spPr/>
    </dgm:pt>
    <dgm:pt modelId="{F56BBEFE-F5DA-4958-8958-9F04AB3FBB45}" type="pres">
      <dgm:prSet presAssocID="{39F92A7F-0013-4C74-AB2D-E8A15A68B3AA}" presName="rect1" presStyleLbl="alignAcc1" presStyleIdx="0" presStyleCnt="3"/>
      <dgm:spPr/>
      <dgm:t>
        <a:bodyPr/>
        <a:lstStyle/>
        <a:p>
          <a:endParaRPr lang="ru-RU"/>
        </a:p>
      </dgm:t>
    </dgm:pt>
    <dgm:pt modelId="{A8097DBC-A493-4F53-9595-99EC61CA2348}" type="pres">
      <dgm:prSet presAssocID="{08236569-DF41-4D25-9DD3-4B4102DA4CF8}" presName="vertSpace2" presStyleLbl="node1" presStyleIdx="0" presStyleCnt="3"/>
      <dgm:spPr/>
    </dgm:pt>
    <dgm:pt modelId="{D2E0A94D-9A58-49B8-AEA5-8B9880401234}" type="pres">
      <dgm:prSet presAssocID="{08236569-DF41-4D25-9DD3-4B4102DA4CF8}" presName="circle2" presStyleLbl="node1" presStyleIdx="1" presStyleCnt="3"/>
      <dgm:spPr>
        <a:solidFill>
          <a:schemeClr val="accent1">
            <a:lumMod val="60000"/>
            <a:lumOff val="4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B715347-78DB-45A6-AD6C-1911C1EDC933}" type="pres">
      <dgm:prSet presAssocID="{08236569-DF41-4D25-9DD3-4B4102DA4CF8}" presName="rect2" presStyleLbl="alignAcc1" presStyleIdx="1" presStyleCnt="3"/>
      <dgm:spPr/>
      <dgm:t>
        <a:bodyPr/>
        <a:lstStyle/>
        <a:p>
          <a:endParaRPr lang="ru-RU"/>
        </a:p>
      </dgm:t>
    </dgm:pt>
    <dgm:pt modelId="{E6810D98-335D-4021-838B-C72456C46768}" type="pres">
      <dgm:prSet presAssocID="{154F0720-C98A-47E8-B8C0-05D4EDD4F733}" presName="vertSpace3" presStyleLbl="node1" presStyleIdx="1" presStyleCnt="3"/>
      <dgm:spPr/>
    </dgm:pt>
    <dgm:pt modelId="{3E59F659-88D2-4854-BD3F-ED9AE64750C0}" type="pres">
      <dgm:prSet presAssocID="{154F0720-C98A-47E8-B8C0-05D4EDD4F733}" presName="circle3" presStyleLbl="node1" presStyleIdx="2" presStyleCnt="3"/>
      <dgm:spPr>
        <a:solidFill>
          <a:schemeClr val="accent1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A14D4F4-DCC6-416B-9BAF-812D0615AD90}" type="pres">
      <dgm:prSet presAssocID="{154F0720-C98A-47E8-B8C0-05D4EDD4F733}" presName="rect3" presStyleLbl="alignAcc1" presStyleIdx="2" presStyleCnt="3"/>
      <dgm:spPr/>
      <dgm:t>
        <a:bodyPr/>
        <a:lstStyle/>
        <a:p>
          <a:endParaRPr lang="ru-RU"/>
        </a:p>
      </dgm:t>
    </dgm:pt>
    <dgm:pt modelId="{B37F29F3-A327-47B4-A709-AEA13EC9E878}" type="pres">
      <dgm:prSet presAssocID="{39F92A7F-0013-4C74-AB2D-E8A15A68B3A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33359-F262-475C-B6C5-4107BAF28955}" type="pres">
      <dgm:prSet presAssocID="{08236569-DF41-4D25-9DD3-4B4102DA4CF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2DCE-316B-4590-92A3-C73EFB75E9CF}" type="pres">
      <dgm:prSet presAssocID="{154F0720-C98A-47E8-B8C0-05D4EDD4F73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55BEA-B6CE-4A41-A59D-1BC93FCB2F75}" srcId="{F73C31F6-262D-4662-BF2F-A92847DD6E59}" destId="{08236569-DF41-4D25-9DD3-4B4102DA4CF8}" srcOrd="1" destOrd="0" parTransId="{E6C8E118-E930-46B3-80B6-B19BF9F2865F}" sibTransId="{EC879C22-71DC-481B-88E0-96E1F78F3409}"/>
    <dgm:cxn modelId="{078F2B71-783B-4826-B42D-C57EBA17A58B}" type="presOf" srcId="{F73C31F6-262D-4662-BF2F-A92847DD6E59}" destId="{362801BD-1F5A-40CF-9FFE-154527B6C3A4}" srcOrd="0" destOrd="0" presId="urn:microsoft.com/office/officeart/2005/8/layout/target3"/>
    <dgm:cxn modelId="{0F26C59E-B827-40AF-BA72-DC340420A2EF}" type="presOf" srcId="{39F92A7F-0013-4C74-AB2D-E8A15A68B3AA}" destId="{B37F29F3-A327-47B4-A709-AEA13EC9E878}" srcOrd="1" destOrd="0" presId="urn:microsoft.com/office/officeart/2005/8/layout/target3"/>
    <dgm:cxn modelId="{8DD8571E-6608-4F73-8569-BC6DC070FF9D}" srcId="{F73C31F6-262D-4662-BF2F-A92847DD6E59}" destId="{154F0720-C98A-47E8-B8C0-05D4EDD4F733}" srcOrd="2" destOrd="0" parTransId="{8E42E011-DEFE-4A1E-9A6E-FFA02210BBE5}" sibTransId="{06BFE438-D434-49C3-AE39-FC935BA2ED77}"/>
    <dgm:cxn modelId="{8862FF23-44C4-49FB-9D9D-F78A393D1C07}" type="presOf" srcId="{08236569-DF41-4D25-9DD3-4B4102DA4CF8}" destId="{2B715347-78DB-45A6-AD6C-1911C1EDC933}" srcOrd="0" destOrd="0" presId="urn:microsoft.com/office/officeart/2005/8/layout/target3"/>
    <dgm:cxn modelId="{A934CB6D-7367-44BE-B4D8-3F8EE884BF5E}" type="presOf" srcId="{154F0720-C98A-47E8-B8C0-05D4EDD4F733}" destId="{1A14D4F4-DCC6-416B-9BAF-812D0615AD90}" srcOrd="0" destOrd="0" presId="urn:microsoft.com/office/officeart/2005/8/layout/target3"/>
    <dgm:cxn modelId="{27A3ABCE-CA72-405B-9D30-87265E3CA822}" type="presOf" srcId="{08236569-DF41-4D25-9DD3-4B4102DA4CF8}" destId="{89233359-F262-475C-B6C5-4107BAF28955}" srcOrd="1" destOrd="0" presId="urn:microsoft.com/office/officeart/2005/8/layout/target3"/>
    <dgm:cxn modelId="{FA9F7A9B-DAEA-448F-86D3-219F139FF241}" srcId="{F73C31F6-262D-4662-BF2F-A92847DD6E59}" destId="{39F92A7F-0013-4C74-AB2D-E8A15A68B3AA}" srcOrd="0" destOrd="0" parTransId="{31D2F654-09A2-42FA-A394-623888B7452D}" sibTransId="{6951E4E3-3E6C-4C68-9727-AE63171FA618}"/>
    <dgm:cxn modelId="{7D626650-4945-4195-82FA-382E2A6A76F8}" type="presOf" srcId="{39F92A7F-0013-4C74-AB2D-E8A15A68B3AA}" destId="{F56BBEFE-F5DA-4958-8958-9F04AB3FBB45}" srcOrd="0" destOrd="0" presId="urn:microsoft.com/office/officeart/2005/8/layout/target3"/>
    <dgm:cxn modelId="{9F2892ED-10C5-466B-9B16-2C9E759E34A9}" type="presOf" srcId="{154F0720-C98A-47E8-B8C0-05D4EDD4F733}" destId="{55AE2DCE-316B-4590-92A3-C73EFB75E9CF}" srcOrd="1" destOrd="0" presId="urn:microsoft.com/office/officeart/2005/8/layout/target3"/>
    <dgm:cxn modelId="{8AAFF636-E73D-4BCB-854B-699C5AD2B6DB}" type="presParOf" srcId="{362801BD-1F5A-40CF-9FFE-154527B6C3A4}" destId="{FF55D060-B10E-4187-B213-FCB2D1479692}" srcOrd="0" destOrd="0" presId="urn:microsoft.com/office/officeart/2005/8/layout/target3"/>
    <dgm:cxn modelId="{A1E90FCF-381C-415E-8A0B-9CCE0B812122}" type="presParOf" srcId="{362801BD-1F5A-40CF-9FFE-154527B6C3A4}" destId="{F8741853-D667-43AB-BE82-A1C10055FC10}" srcOrd="1" destOrd="0" presId="urn:microsoft.com/office/officeart/2005/8/layout/target3"/>
    <dgm:cxn modelId="{8D7EAD7B-D052-4D8B-AEC0-FD13AB6F22C9}" type="presParOf" srcId="{362801BD-1F5A-40CF-9FFE-154527B6C3A4}" destId="{F56BBEFE-F5DA-4958-8958-9F04AB3FBB45}" srcOrd="2" destOrd="0" presId="urn:microsoft.com/office/officeart/2005/8/layout/target3"/>
    <dgm:cxn modelId="{2D4823A6-7540-4F6B-9831-8A51FB0C7BCE}" type="presParOf" srcId="{362801BD-1F5A-40CF-9FFE-154527B6C3A4}" destId="{A8097DBC-A493-4F53-9595-99EC61CA2348}" srcOrd="3" destOrd="0" presId="urn:microsoft.com/office/officeart/2005/8/layout/target3"/>
    <dgm:cxn modelId="{6EA1464A-12DD-48FE-8C52-985BC8BBBEFC}" type="presParOf" srcId="{362801BD-1F5A-40CF-9FFE-154527B6C3A4}" destId="{D2E0A94D-9A58-49B8-AEA5-8B9880401234}" srcOrd="4" destOrd="0" presId="urn:microsoft.com/office/officeart/2005/8/layout/target3"/>
    <dgm:cxn modelId="{9EDAC9FB-218A-4757-90F9-A69CD4306BE2}" type="presParOf" srcId="{362801BD-1F5A-40CF-9FFE-154527B6C3A4}" destId="{2B715347-78DB-45A6-AD6C-1911C1EDC933}" srcOrd="5" destOrd="0" presId="urn:microsoft.com/office/officeart/2005/8/layout/target3"/>
    <dgm:cxn modelId="{D3BA10C4-3EA6-44C6-A933-265AD584D6BA}" type="presParOf" srcId="{362801BD-1F5A-40CF-9FFE-154527B6C3A4}" destId="{E6810D98-335D-4021-838B-C72456C46768}" srcOrd="6" destOrd="0" presId="urn:microsoft.com/office/officeart/2005/8/layout/target3"/>
    <dgm:cxn modelId="{57B76F5C-2023-4C6C-A0FC-70ECBCEE7A09}" type="presParOf" srcId="{362801BD-1F5A-40CF-9FFE-154527B6C3A4}" destId="{3E59F659-88D2-4854-BD3F-ED9AE64750C0}" srcOrd="7" destOrd="0" presId="urn:microsoft.com/office/officeart/2005/8/layout/target3"/>
    <dgm:cxn modelId="{054D97DB-690E-4FD8-85E1-0CED0725AB6C}" type="presParOf" srcId="{362801BD-1F5A-40CF-9FFE-154527B6C3A4}" destId="{1A14D4F4-DCC6-416B-9BAF-812D0615AD90}" srcOrd="8" destOrd="0" presId="urn:microsoft.com/office/officeart/2005/8/layout/target3"/>
    <dgm:cxn modelId="{C6390B93-D04B-4049-81F3-463C42D62C2B}" type="presParOf" srcId="{362801BD-1F5A-40CF-9FFE-154527B6C3A4}" destId="{B37F29F3-A327-47B4-A709-AEA13EC9E878}" srcOrd="9" destOrd="0" presId="urn:microsoft.com/office/officeart/2005/8/layout/target3"/>
    <dgm:cxn modelId="{193649AC-A71E-4481-BBD6-B5653E33CAD8}" type="presParOf" srcId="{362801BD-1F5A-40CF-9FFE-154527B6C3A4}" destId="{89233359-F262-475C-B6C5-4107BAF28955}" srcOrd="10" destOrd="0" presId="urn:microsoft.com/office/officeart/2005/8/layout/target3"/>
    <dgm:cxn modelId="{7977E082-6EAE-4046-A3A0-DB1E1116E3F4}" type="presParOf" srcId="{362801BD-1F5A-40CF-9FFE-154527B6C3A4}" destId="{55AE2DCE-316B-4590-92A3-C73EFB75E9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9D0ED-6590-47BC-AD16-2B254B1C896F}" type="doc">
      <dgm:prSet loTypeId="urn:microsoft.com/office/officeart/2005/8/layout/hierarchy2" loCatId="hierarchy" qsTypeId="urn:microsoft.com/office/officeart/2005/8/quickstyle/3d5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A4F6678-5FF3-4FAC-B02C-F0F81A7C044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УУД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6BE39-C3BA-45D1-A246-76515307A6D9}" type="parTrans" cxnId="{81226E13-4027-4F6C-8CDD-D46B44F40E6C}">
      <dgm:prSet/>
      <dgm:spPr/>
      <dgm:t>
        <a:bodyPr/>
        <a:lstStyle/>
        <a:p>
          <a:endParaRPr lang="ru-RU"/>
        </a:p>
      </dgm:t>
    </dgm:pt>
    <dgm:pt modelId="{DE15D409-9701-4E09-AAB4-7A2B8623EB20}" type="sibTrans" cxnId="{81226E13-4027-4F6C-8CDD-D46B44F40E6C}">
      <dgm:prSet/>
      <dgm:spPr/>
      <dgm:t>
        <a:bodyPr/>
        <a:lstStyle/>
        <a:p>
          <a:endParaRPr lang="ru-RU"/>
        </a:p>
      </dgm:t>
    </dgm:pt>
    <dgm:pt modelId="{B3779D8E-545A-4743-9186-382558ADE5C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Личностные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F3A65F-E59C-404A-83EB-6ACD06A2AEA4}" type="parTrans" cxnId="{B684E5D2-3804-4CCA-8C4C-C3C7EBBDE11D}">
      <dgm:prSet/>
      <dgm:spPr/>
      <dgm:t>
        <a:bodyPr/>
        <a:lstStyle/>
        <a:p>
          <a:endParaRPr lang="ru-RU"/>
        </a:p>
      </dgm:t>
    </dgm:pt>
    <dgm:pt modelId="{95C4EE5A-9322-4871-BCE7-BBEAC514D309}" type="sibTrans" cxnId="{B684E5D2-3804-4CCA-8C4C-C3C7EBBDE11D}">
      <dgm:prSet/>
      <dgm:spPr/>
      <dgm:t>
        <a:bodyPr/>
        <a:lstStyle/>
        <a:p>
          <a:endParaRPr lang="ru-RU"/>
        </a:p>
      </dgm:t>
    </dgm:pt>
    <dgm:pt modelId="{F9FBED11-1214-40F1-B550-2C453534EBB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Регулятивные</a:t>
          </a:r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318E237-5945-47C4-998D-4C66C408B815}" type="parTrans" cxnId="{D18C10AE-0C12-4E78-96D5-559DDB8BF61E}">
      <dgm:prSet/>
      <dgm:spPr/>
      <dgm:t>
        <a:bodyPr/>
        <a:lstStyle/>
        <a:p>
          <a:endParaRPr lang="ru-RU"/>
        </a:p>
      </dgm:t>
    </dgm:pt>
    <dgm:pt modelId="{94ACDDF8-31CE-436C-938A-489ED2A4ABFF}" type="sibTrans" cxnId="{D18C10AE-0C12-4E78-96D5-559DDB8BF61E}">
      <dgm:prSet/>
      <dgm:spPr/>
      <dgm:t>
        <a:bodyPr/>
        <a:lstStyle/>
        <a:p>
          <a:endParaRPr lang="ru-RU"/>
        </a:p>
      </dgm:t>
    </dgm:pt>
    <dgm:pt modelId="{D95515A0-AAF8-4FED-943E-30A65679695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Коммуникативные</a:t>
          </a:r>
          <a:endParaRPr lang="ru-RU" sz="2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FEED34A-F3E3-46AA-BCFF-487943981FE4}" type="parTrans" cxnId="{FD6C384A-31A2-4DD1-8FFA-00D7A569DE7A}">
      <dgm:prSet/>
      <dgm:spPr/>
      <dgm:t>
        <a:bodyPr/>
        <a:lstStyle/>
        <a:p>
          <a:endParaRPr lang="ru-RU"/>
        </a:p>
      </dgm:t>
    </dgm:pt>
    <dgm:pt modelId="{24650F35-DE3F-4363-BF19-FC3080BDF693}" type="sibTrans" cxnId="{FD6C384A-31A2-4DD1-8FFA-00D7A569DE7A}">
      <dgm:prSet/>
      <dgm:spPr/>
      <dgm:t>
        <a:bodyPr/>
        <a:lstStyle/>
        <a:p>
          <a:endParaRPr lang="ru-RU"/>
        </a:p>
      </dgm:t>
    </dgm:pt>
    <dgm:pt modelId="{7EE15164-D63F-44A6-AA2F-43482EFB2F3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Познавательные</a:t>
          </a:r>
          <a:endParaRPr lang="ru-RU" sz="2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954677-C493-44EF-A31F-EA4863690D56}" type="parTrans" cxnId="{21BD7057-6CEF-4CB3-A3C5-E7B34F197C15}">
      <dgm:prSet/>
      <dgm:spPr/>
      <dgm:t>
        <a:bodyPr/>
        <a:lstStyle/>
        <a:p>
          <a:endParaRPr lang="ru-RU"/>
        </a:p>
      </dgm:t>
    </dgm:pt>
    <dgm:pt modelId="{87F0D90F-A1A6-43B6-9393-E2C238C3EED0}" type="sibTrans" cxnId="{21BD7057-6CEF-4CB3-A3C5-E7B34F197C15}">
      <dgm:prSet/>
      <dgm:spPr/>
      <dgm:t>
        <a:bodyPr/>
        <a:lstStyle/>
        <a:p>
          <a:endParaRPr lang="ru-RU"/>
        </a:p>
      </dgm:t>
    </dgm:pt>
    <dgm:pt modelId="{341ACBF4-D2DD-4029-83EE-85354D9D6F31}" type="pres">
      <dgm:prSet presAssocID="{5C39D0ED-6590-47BC-AD16-2B254B1C89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78433-DC7A-4045-992F-1D842F9367B8}" type="pres">
      <dgm:prSet presAssocID="{DA4F6678-5FF3-4FAC-B02C-F0F81A7C044B}" presName="root1" presStyleCnt="0"/>
      <dgm:spPr/>
    </dgm:pt>
    <dgm:pt modelId="{97C83E59-64A0-4BF2-95EB-4E80CE37E6CB}" type="pres">
      <dgm:prSet presAssocID="{DA4F6678-5FF3-4FAC-B02C-F0F81A7C04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D6AA8-56C6-4197-BE9F-85EF4A552282}" type="pres">
      <dgm:prSet presAssocID="{DA4F6678-5FF3-4FAC-B02C-F0F81A7C044B}" presName="level2hierChild" presStyleCnt="0"/>
      <dgm:spPr/>
    </dgm:pt>
    <dgm:pt modelId="{396A752D-4527-4796-9F4B-476C412EE5F4}" type="pres">
      <dgm:prSet presAssocID="{88F3A65F-E59C-404A-83EB-6ACD06A2AEA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D6EADFB-6619-4CF4-A7A3-CDDDB9AD7741}" type="pres">
      <dgm:prSet presAssocID="{88F3A65F-E59C-404A-83EB-6ACD06A2AEA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D0241CE-3EFA-4D43-ACE0-653ED1C64790}" type="pres">
      <dgm:prSet presAssocID="{B3779D8E-545A-4743-9186-382558ADE5CD}" presName="root2" presStyleCnt="0"/>
      <dgm:spPr/>
    </dgm:pt>
    <dgm:pt modelId="{84313D47-8D1F-44EF-81B9-86C9BED3026C}" type="pres">
      <dgm:prSet presAssocID="{B3779D8E-545A-4743-9186-382558ADE5C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ADBF9-BF64-4CBA-889C-68EBD55260DF}" type="pres">
      <dgm:prSet presAssocID="{B3779D8E-545A-4743-9186-382558ADE5CD}" presName="level3hierChild" presStyleCnt="0"/>
      <dgm:spPr/>
    </dgm:pt>
    <dgm:pt modelId="{00349D6A-2290-4CF7-8A8B-4A20AC0B003A}" type="pres">
      <dgm:prSet presAssocID="{0318E237-5945-47C4-998D-4C66C408B81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9297204-8FEF-4BB9-863F-7C053BE87166}" type="pres">
      <dgm:prSet presAssocID="{0318E237-5945-47C4-998D-4C66C408B8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8373B05-CBEA-4C71-8CC4-38E7F794ADB8}" type="pres">
      <dgm:prSet presAssocID="{F9FBED11-1214-40F1-B550-2C453534EBB9}" presName="root2" presStyleCnt="0"/>
      <dgm:spPr/>
    </dgm:pt>
    <dgm:pt modelId="{9248E482-2B73-4374-808B-BB859C0997B9}" type="pres">
      <dgm:prSet presAssocID="{F9FBED11-1214-40F1-B550-2C453534EBB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522488-0509-431B-9088-961DC18D9BF3}" type="pres">
      <dgm:prSet presAssocID="{F9FBED11-1214-40F1-B550-2C453534EBB9}" presName="level3hierChild" presStyleCnt="0"/>
      <dgm:spPr/>
    </dgm:pt>
    <dgm:pt modelId="{807941DA-4266-4C2B-9D1A-C63CA69D9290}" type="pres">
      <dgm:prSet presAssocID="{3FEED34A-F3E3-46AA-BCFF-487943981FE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DDF627-DFCE-424D-B9E7-2DA7DA460047}" type="pres">
      <dgm:prSet presAssocID="{3FEED34A-F3E3-46AA-BCFF-487943981FE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F234020-E674-4A35-BD69-4A6E4BBE0946}" type="pres">
      <dgm:prSet presAssocID="{D95515A0-AAF8-4FED-943E-30A656796950}" presName="root2" presStyleCnt="0"/>
      <dgm:spPr/>
    </dgm:pt>
    <dgm:pt modelId="{6DCF22E5-3A36-4217-A58A-2A72D252DAD3}" type="pres">
      <dgm:prSet presAssocID="{D95515A0-AAF8-4FED-943E-30A65679695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8A018-F0B8-4109-A206-1718E94B8997}" type="pres">
      <dgm:prSet presAssocID="{D95515A0-AAF8-4FED-943E-30A656796950}" presName="level3hierChild" presStyleCnt="0"/>
      <dgm:spPr/>
    </dgm:pt>
    <dgm:pt modelId="{D175D0B5-7902-4209-8782-FF89A7EDA1A1}" type="pres">
      <dgm:prSet presAssocID="{0C954677-C493-44EF-A31F-EA4863690D5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CB7109A-C948-4153-AF3D-A1AC091197A5}" type="pres">
      <dgm:prSet presAssocID="{0C954677-C493-44EF-A31F-EA4863690D5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F4F358C-6AF4-43ED-A796-A11ACCA9B7B5}" type="pres">
      <dgm:prSet presAssocID="{7EE15164-D63F-44A6-AA2F-43482EFB2F3B}" presName="root2" presStyleCnt="0"/>
      <dgm:spPr/>
    </dgm:pt>
    <dgm:pt modelId="{B16FF3E2-3EF0-44C4-85F4-F44C52026200}" type="pres">
      <dgm:prSet presAssocID="{7EE15164-D63F-44A6-AA2F-43482EFB2F3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282DB-E98F-44BF-8A92-449816A510DF}" type="pres">
      <dgm:prSet presAssocID="{7EE15164-D63F-44A6-AA2F-43482EFB2F3B}" presName="level3hierChild" presStyleCnt="0"/>
      <dgm:spPr/>
    </dgm:pt>
  </dgm:ptLst>
  <dgm:cxnLst>
    <dgm:cxn modelId="{7BFBF4A9-EC75-4452-A771-00C7FFDEE58C}" type="presOf" srcId="{7EE15164-D63F-44A6-AA2F-43482EFB2F3B}" destId="{B16FF3E2-3EF0-44C4-85F4-F44C52026200}" srcOrd="0" destOrd="0" presId="urn:microsoft.com/office/officeart/2005/8/layout/hierarchy2"/>
    <dgm:cxn modelId="{CDF9AC83-4013-443E-B94A-E9EAA9645876}" type="presOf" srcId="{D95515A0-AAF8-4FED-943E-30A656796950}" destId="{6DCF22E5-3A36-4217-A58A-2A72D252DAD3}" srcOrd="0" destOrd="0" presId="urn:microsoft.com/office/officeart/2005/8/layout/hierarchy2"/>
    <dgm:cxn modelId="{FD6C384A-31A2-4DD1-8FFA-00D7A569DE7A}" srcId="{DA4F6678-5FF3-4FAC-B02C-F0F81A7C044B}" destId="{D95515A0-AAF8-4FED-943E-30A656796950}" srcOrd="2" destOrd="0" parTransId="{3FEED34A-F3E3-46AA-BCFF-487943981FE4}" sibTransId="{24650F35-DE3F-4363-BF19-FC3080BDF693}"/>
    <dgm:cxn modelId="{975B5879-7C77-40AF-A502-B17CA06D7026}" type="presOf" srcId="{0C954677-C493-44EF-A31F-EA4863690D56}" destId="{D175D0B5-7902-4209-8782-FF89A7EDA1A1}" srcOrd="0" destOrd="0" presId="urn:microsoft.com/office/officeart/2005/8/layout/hierarchy2"/>
    <dgm:cxn modelId="{49A2579E-98D0-443F-A469-D02FAF8297FC}" type="presOf" srcId="{B3779D8E-545A-4743-9186-382558ADE5CD}" destId="{84313D47-8D1F-44EF-81B9-86C9BED3026C}" srcOrd="0" destOrd="0" presId="urn:microsoft.com/office/officeart/2005/8/layout/hierarchy2"/>
    <dgm:cxn modelId="{733462B6-3268-4231-A5C6-76418E36A749}" type="presOf" srcId="{88F3A65F-E59C-404A-83EB-6ACD06A2AEA4}" destId="{8D6EADFB-6619-4CF4-A7A3-CDDDB9AD7741}" srcOrd="1" destOrd="0" presId="urn:microsoft.com/office/officeart/2005/8/layout/hierarchy2"/>
    <dgm:cxn modelId="{FA38FE8C-F1A0-4BB0-AD47-E0ED6076D12F}" type="presOf" srcId="{F9FBED11-1214-40F1-B550-2C453534EBB9}" destId="{9248E482-2B73-4374-808B-BB859C0997B9}" srcOrd="0" destOrd="0" presId="urn:microsoft.com/office/officeart/2005/8/layout/hierarchy2"/>
    <dgm:cxn modelId="{21BD7057-6CEF-4CB3-A3C5-E7B34F197C15}" srcId="{DA4F6678-5FF3-4FAC-B02C-F0F81A7C044B}" destId="{7EE15164-D63F-44A6-AA2F-43482EFB2F3B}" srcOrd="3" destOrd="0" parTransId="{0C954677-C493-44EF-A31F-EA4863690D56}" sibTransId="{87F0D90F-A1A6-43B6-9393-E2C238C3EED0}"/>
    <dgm:cxn modelId="{CF459AF2-7ED6-460E-B5F0-4EC8F3561DA2}" type="presOf" srcId="{3FEED34A-F3E3-46AA-BCFF-487943981FE4}" destId="{36DDF627-DFCE-424D-B9E7-2DA7DA460047}" srcOrd="1" destOrd="0" presId="urn:microsoft.com/office/officeart/2005/8/layout/hierarchy2"/>
    <dgm:cxn modelId="{4936B6BE-568E-4F97-B922-80CFA3D82DD1}" type="presOf" srcId="{5C39D0ED-6590-47BC-AD16-2B254B1C896F}" destId="{341ACBF4-D2DD-4029-83EE-85354D9D6F31}" srcOrd="0" destOrd="0" presId="urn:microsoft.com/office/officeart/2005/8/layout/hierarchy2"/>
    <dgm:cxn modelId="{D18C10AE-0C12-4E78-96D5-559DDB8BF61E}" srcId="{DA4F6678-5FF3-4FAC-B02C-F0F81A7C044B}" destId="{F9FBED11-1214-40F1-B550-2C453534EBB9}" srcOrd="1" destOrd="0" parTransId="{0318E237-5945-47C4-998D-4C66C408B815}" sibTransId="{94ACDDF8-31CE-436C-938A-489ED2A4ABFF}"/>
    <dgm:cxn modelId="{5C691A2C-4D02-4A55-ACBE-C41490E10653}" type="presOf" srcId="{0C954677-C493-44EF-A31F-EA4863690D56}" destId="{7CB7109A-C948-4153-AF3D-A1AC091197A5}" srcOrd="1" destOrd="0" presId="urn:microsoft.com/office/officeart/2005/8/layout/hierarchy2"/>
    <dgm:cxn modelId="{81226E13-4027-4F6C-8CDD-D46B44F40E6C}" srcId="{5C39D0ED-6590-47BC-AD16-2B254B1C896F}" destId="{DA4F6678-5FF3-4FAC-B02C-F0F81A7C044B}" srcOrd="0" destOrd="0" parTransId="{FDD6BE39-C3BA-45D1-A246-76515307A6D9}" sibTransId="{DE15D409-9701-4E09-AAB4-7A2B8623EB20}"/>
    <dgm:cxn modelId="{A5EEA6A9-D27E-494E-A9D2-B05C33FDD6AB}" type="presOf" srcId="{0318E237-5945-47C4-998D-4C66C408B815}" destId="{00349D6A-2290-4CF7-8A8B-4A20AC0B003A}" srcOrd="0" destOrd="0" presId="urn:microsoft.com/office/officeart/2005/8/layout/hierarchy2"/>
    <dgm:cxn modelId="{B684E5D2-3804-4CCA-8C4C-C3C7EBBDE11D}" srcId="{DA4F6678-5FF3-4FAC-B02C-F0F81A7C044B}" destId="{B3779D8E-545A-4743-9186-382558ADE5CD}" srcOrd="0" destOrd="0" parTransId="{88F3A65F-E59C-404A-83EB-6ACD06A2AEA4}" sibTransId="{95C4EE5A-9322-4871-BCE7-BBEAC514D309}"/>
    <dgm:cxn modelId="{EE1EAD8D-F492-401C-ACB0-B774813215F1}" type="presOf" srcId="{88F3A65F-E59C-404A-83EB-6ACD06A2AEA4}" destId="{396A752D-4527-4796-9F4B-476C412EE5F4}" srcOrd="0" destOrd="0" presId="urn:microsoft.com/office/officeart/2005/8/layout/hierarchy2"/>
    <dgm:cxn modelId="{50852602-5DE2-4C69-B64C-950A4344D736}" type="presOf" srcId="{0318E237-5945-47C4-998D-4C66C408B815}" destId="{49297204-8FEF-4BB9-863F-7C053BE87166}" srcOrd="1" destOrd="0" presId="urn:microsoft.com/office/officeart/2005/8/layout/hierarchy2"/>
    <dgm:cxn modelId="{3DF2640E-C56D-441F-835E-FA298D772F61}" type="presOf" srcId="{3FEED34A-F3E3-46AA-BCFF-487943981FE4}" destId="{807941DA-4266-4C2B-9D1A-C63CA69D9290}" srcOrd="0" destOrd="0" presId="urn:microsoft.com/office/officeart/2005/8/layout/hierarchy2"/>
    <dgm:cxn modelId="{383056FD-28DD-4913-895B-1425D0AAF463}" type="presOf" srcId="{DA4F6678-5FF3-4FAC-B02C-F0F81A7C044B}" destId="{97C83E59-64A0-4BF2-95EB-4E80CE37E6CB}" srcOrd="0" destOrd="0" presId="urn:microsoft.com/office/officeart/2005/8/layout/hierarchy2"/>
    <dgm:cxn modelId="{46FE4BDC-75FD-407F-8FB3-DC6B58A42F76}" type="presParOf" srcId="{341ACBF4-D2DD-4029-83EE-85354D9D6F31}" destId="{BB578433-DC7A-4045-992F-1D842F9367B8}" srcOrd="0" destOrd="0" presId="urn:microsoft.com/office/officeart/2005/8/layout/hierarchy2"/>
    <dgm:cxn modelId="{B0334C0C-8127-46EE-ACB4-6F84D2BFE891}" type="presParOf" srcId="{BB578433-DC7A-4045-992F-1D842F9367B8}" destId="{97C83E59-64A0-4BF2-95EB-4E80CE37E6CB}" srcOrd="0" destOrd="0" presId="urn:microsoft.com/office/officeart/2005/8/layout/hierarchy2"/>
    <dgm:cxn modelId="{077F0084-7DAA-40B2-B9D7-F5BBC84765F4}" type="presParOf" srcId="{BB578433-DC7A-4045-992F-1D842F9367B8}" destId="{BACD6AA8-56C6-4197-BE9F-85EF4A552282}" srcOrd="1" destOrd="0" presId="urn:microsoft.com/office/officeart/2005/8/layout/hierarchy2"/>
    <dgm:cxn modelId="{4214A90E-8364-42B7-A571-688062F25083}" type="presParOf" srcId="{BACD6AA8-56C6-4197-BE9F-85EF4A552282}" destId="{396A752D-4527-4796-9F4B-476C412EE5F4}" srcOrd="0" destOrd="0" presId="urn:microsoft.com/office/officeart/2005/8/layout/hierarchy2"/>
    <dgm:cxn modelId="{9C997571-B476-4D90-9958-2221B1E77091}" type="presParOf" srcId="{396A752D-4527-4796-9F4B-476C412EE5F4}" destId="{8D6EADFB-6619-4CF4-A7A3-CDDDB9AD7741}" srcOrd="0" destOrd="0" presId="urn:microsoft.com/office/officeart/2005/8/layout/hierarchy2"/>
    <dgm:cxn modelId="{4406E2B0-A36F-4400-A8E0-A680801E6F1B}" type="presParOf" srcId="{BACD6AA8-56C6-4197-BE9F-85EF4A552282}" destId="{9D0241CE-3EFA-4D43-ACE0-653ED1C64790}" srcOrd="1" destOrd="0" presId="urn:microsoft.com/office/officeart/2005/8/layout/hierarchy2"/>
    <dgm:cxn modelId="{FE82357F-D5E4-4420-AA75-96CEE7174997}" type="presParOf" srcId="{9D0241CE-3EFA-4D43-ACE0-653ED1C64790}" destId="{84313D47-8D1F-44EF-81B9-86C9BED3026C}" srcOrd="0" destOrd="0" presId="urn:microsoft.com/office/officeart/2005/8/layout/hierarchy2"/>
    <dgm:cxn modelId="{0A7EF0A9-9CD7-48F6-8CF8-BF12C559F5FF}" type="presParOf" srcId="{9D0241CE-3EFA-4D43-ACE0-653ED1C64790}" destId="{CBAADBF9-BF64-4CBA-889C-68EBD55260DF}" srcOrd="1" destOrd="0" presId="urn:microsoft.com/office/officeart/2005/8/layout/hierarchy2"/>
    <dgm:cxn modelId="{081D3640-5B89-47A9-B79A-B5F84117D467}" type="presParOf" srcId="{BACD6AA8-56C6-4197-BE9F-85EF4A552282}" destId="{00349D6A-2290-4CF7-8A8B-4A20AC0B003A}" srcOrd="2" destOrd="0" presId="urn:microsoft.com/office/officeart/2005/8/layout/hierarchy2"/>
    <dgm:cxn modelId="{14157044-BB35-4AB1-A9D2-EEC76EEE30D0}" type="presParOf" srcId="{00349D6A-2290-4CF7-8A8B-4A20AC0B003A}" destId="{49297204-8FEF-4BB9-863F-7C053BE87166}" srcOrd="0" destOrd="0" presId="urn:microsoft.com/office/officeart/2005/8/layout/hierarchy2"/>
    <dgm:cxn modelId="{520E9714-7852-4DC5-981C-E9F2E28276B3}" type="presParOf" srcId="{BACD6AA8-56C6-4197-BE9F-85EF4A552282}" destId="{28373B05-CBEA-4C71-8CC4-38E7F794ADB8}" srcOrd="3" destOrd="0" presId="urn:microsoft.com/office/officeart/2005/8/layout/hierarchy2"/>
    <dgm:cxn modelId="{16BE9B57-6414-4667-92FD-585614F2541A}" type="presParOf" srcId="{28373B05-CBEA-4C71-8CC4-38E7F794ADB8}" destId="{9248E482-2B73-4374-808B-BB859C0997B9}" srcOrd="0" destOrd="0" presId="urn:microsoft.com/office/officeart/2005/8/layout/hierarchy2"/>
    <dgm:cxn modelId="{B38ECC0E-AE18-41FD-B1D8-14CE8A988AD0}" type="presParOf" srcId="{28373B05-CBEA-4C71-8CC4-38E7F794ADB8}" destId="{0B522488-0509-431B-9088-961DC18D9BF3}" srcOrd="1" destOrd="0" presId="urn:microsoft.com/office/officeart/2005/8/layout/hierarchy2"/>
    <dgm:cxn modelId="{F73B1697-5EDE-4E30-9C73-9FB8D625A6F7}" type="presParOf" srcId="{BACD6AA8-56C6-4197-BE9F-85EF4A552282}" destId="{807941DA-4266-4C2B-9D1A-C63CA69D9290}" srcOrd="4" destOrd="0" presId="urn:microsoft.com/office/officeart/2005/8/layout/hierarchy2"/>
    <dgm:cxn modelId="{2F838195-331B-4D80-B6DC-2A8784F6F85B}" type="presParOf" srcId="{807941DA-4266-4C2B-9D1A-C63CA69D9290}" destId="{36DDF627-DFCE-424D-B9E7-2DA7DA460047}" srcOrd="0" destOrd="0" presId="urn:microsoft.com/office/officeart/2005/8/layout/hierarchy2"/>
    <dgm:cxn modelId="{06C8329E-9632-491F-AE49-299386E10F39}" type="presParOf" srcId="{BACD6AA8-56C6-4197-BE9F-85EF4A552282}" destId="{4F234020-E674-4A35-BD69-4A6E4BBE0946}" srcOrd="5" destOrd="0" presId="urn:microsoft.com/office/officeart/2005/8/layout/hierarchy2"/>
    <dgm:cxn modelId="{8CF6B2A0-C103-41E4-9096-E366D9A2EFCF}" type="presParOf" srcId="{4F234020-E674-4A35-BD69-4A6E4BBE0946}" destId="{6DCF22E5-3A36-4217-A58A-2A72D252DAD3}" srcOrd="0" destOrd="0" presId="urn:microsoft.com/office/officeart/2005/8/layout/hierarchy2"/>
    <dgm:cxn modelId="{8672DFAD-3803-4D1C-BC52-E76D4E93A288}" type="presParOf" srcId="{4F234020-E674-4A35-BD69-4A6E4BBE0946}" destId="{3C98A018-F0B8-4109-A206-1718E94B8997}" srcOrd="1" destOrd="0" presId="urn:microsoft.com/office/officeart/2005/8/layout/hierarchy2"/>
    <dgm:cxn modelId="{B43FA35A-C20F-4748-BA10-59F21D20C13A}" type="presParOf" srcId="{BACD6AA8-56C6-4197-BE9F-85EF4A552282}" destId="{D175D0B5-7902-4209-8782-FF89A7EDA1A1}" srcOrd="6" destOrd="0" presId="urn:microsoft.com/office/officeart/2005/8/layout/hierarchy2"/>
    <dgm:cxn modelId="{EFF089E7-0793-431C-B7E6-ECB2D722FC6A}" type="presParOf" srcId="{D175D0B5-7902-4209-8782-FF89A7EDA1A1}" destId="{7CB7109A-C948-4153-AF3D-A1AC091197A5}" srcOrd="0" destOrd="0" presId="urn:microsoft.com/office/officeart/2005/8/layout/hierarchy2"/>
    <dgm:cxn modelId="{F3CA7199-7630-4F1C-B4D8-0298D3FACAB2}" type="presParOf" srcId="{BACD6AA8-56C6-4197-BE9F-85EF4A552282}" destId="{8F4F358C-6AF4-43ED-A796-A11ACCA9B7B5}" srcOrd="7" destOrd="0" presId="urn:microsoft.com/office/officeart/2005/8/layout/hierarchy2"/>
    <dgm:cxn modelId="{4CE815AC-420F-4721-B05F-E84012BA4DB9}" type="presParOf" srcId="{8F4F358C-6AF4-43ED-A796-A11ACCA9B7B5}" destId="{B16FF3E2-3EF0-44C4-85F4-F44C52026200}" srcOrd="0" destOrd="0" presId="urn:microsoft.com/office/officeart/2005/8/layout/hierarchy2"/>
    <dgm:cxn modelId="{2BA4F52E-2FAB-4419-88DC-55C9E13714AE}" type="presParOf" srcId="{8F4F358C-6AF4-43ED-A796-A11ACCA9B7B5}" destId="{FAD282DB-E98F-44BF-8A92-449816A510DF}" srcOrd="1" destOrd="0" presId="urn:microsoft.com/office/officeart/2005/8/layout/hierarchy2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92A77-6932-4832-B562-58C49B300D16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F747FAE-9083-47D4-8464-582B962A4C35}">
      <dgm:prSet phldrT="[Текст]"/>
      <dgm:spPr/>
      <dgm:t>
        <a:bodyPr/>
        <a:lstStyle/>
        <a:p>
          <a:r>
            <a:rPr lang="ru-RU" b="1" dirty="0" smtClean="0"/>
            <a:t>Обеспечивают:</a:t>
          </a:r>
          <a:endParaRPr lang="ru-RU" b="1" dirty="0"/>
        </a:p>
      </dgm:t>
    </dgm:pt>
    <dgm:pt modelId="{D024EBBC-B332-45A4-98D9-6D0852838E68}" type="parTrans" cxnId="{EE9B495E-7DC6-4D14-A724-B4512FD5287C}">
      <dgm:prSet/>
      <dgm:spPr/>
      <dgm:t>
        <a:bodyPr/>
        <a:lstStyle/>
        <a:p>
          <a:endParaRPr lang="ru-RU"/>
        </a:p>
      </dgm:t>
    </dgm:pt>
    <dgm:pt modelId="{F72B28D7-44CD-452E-9253-8B851C8F2368}" type="sibTrans" cxnId="{EE9B495E-7DC6-4D14-A724-B4512FD5287C}">
      <dgm:prSet/>
      <dgm:spPr/>
      <dgm:t>
        <a:bodyPr/>
        <a:lstStyle/>
        <a:p>
          <a:endParaRPr lang="ru-RU"/>
        </a:p>
      </dgm:t>
    </dgm:pt>
    <dgm:pt modelId="{60DC8892-4C00-4324-80E0-5A010BCE7C6C}">
      <dgm:prSet phldrT="[Текст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ценностно-смысловую ориентацию учащихся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53351C6E-41C4-42A5-AD0D-D076F3E3C1A2}" type="parTrans" cxnId="{914383F6-158A-4FC7-9AD4-A11FCE43438C}">
      <dgm:prSet/>
      <dgm:spPr/>
      <dgm:t>
        <a:bodyPr/>
        <a:lstStyle/>
        <a:p>
          <a:endParaRPr lang="ru-RU"/>
        </a:p>
      </dgm:t>
    </dgm:pt>
    <dgm:pt modelId="{B51770FE-7E1D-4C9F-8486-AEA40B103161}" type="sibTrans" cxnId="{914383F6-158A-4FC7-9AD4-A11FCE43438C}">
      <dgm:prSet/>
      <dgm:spPr/>
      <dgm:t>
        <a:bodyPr/>
        <a:lstStyle/>
        <a:p>
          <a:endParaRPr lang="ru-RU"/>
        </a:p>
      </dgm:t>
    </dgm:pt>
    <dgm:pt modelId="{795E89CA-2C82-4A11-A6A2-1CFB9FDACBD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Формирование личностных УУД можно рассматривать как основное содержание </a:t>
          </a:r>
          <a:r>
            <a:rPr lang="ru-RU" b="1" dirty="0" smtClean="0">
              <a:latin typeface="+mn-lt"/>
              <a:cs typeface="Arial" pitchFamily="34" charset="0"/>
            </a:rPr>
            <a:t>личностных результатов</a:t>
          </a:r>
          <a:r>
            <a:rPr lang="ru-RU" dirty="0" smtClean="0">
              <a:latin typeface="+mn-lt"/>
              <a:cs typeface="Arial" pitchFamily="34" charset="0"/>
            </a:rPr>
            <a:t>, определяемых ФГОС</a:t>
          </a:r>
          <a:endParaRPr lang="ru-RU" dirty="0">
            <a:latin typeface="+mn-lt"/>
          </a:endParaRPr>
        </a:p>
      </dgm:t>
    </dgm:pt>
    <dgm:pt modelId="{16EA057C-BB69-4A57-B048-5D550BFB6DE8}" type="parTrans" cxnId="{46F452C8-18DD-4985-BB08-881B302F03B2}">
      <dgm:prSet/>
      <dgm:spPr/>
      <dgm:t>
        <a:bodyPr/>
        <a:lstStyle/>
        <a:p>
          <a:endParaRPr lang="ru-RU"/>
        </a:p>
      </dgm:t>
    </dgm:pt>
    <dgm:pt modelId="{C7C1BEDE-1EED-476E-8B1F-6F89E9ED316A}" type="sibTrans" cxnId="{46F452C8-18DD-4985-BB08-881B302F03B2}">
      <dgm:prSet/>
      <dgm:spPr/>
      <dgm:t>
        <a:bodyPr/>
        <a:lstStyle/>
        <a:p>
          <a:endParaRPr lang="ru-RU"/>
        </a:p>
      </dgm:t>
    </dgm:pt>
    <dgm:pt modelId="{17493A6D-FEA6-446A-AB5E-1DA50B6416ED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умение соотносить поступки и события с принятыми этическими принципами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697ED464-EE1C-4890-9201-06E8FEC64419}" type="parTrans" cxnId="{D67A91A5-3C28-4872-9A66-B7FFD0662D45}">
      <dgm:prSet/>
      <dgm:spPr/>
      <dgm:t>
        <a:bodyPr/>
        <a:lstStyle/>
        <a:p>
          <a:endParaRPr lang="ru-RU"/>
        </a:p>
      </dgm:t>
    </dgm:pt>
    <dgm:pt modelId="{90013B73-6EA6-4684-81B8-B5D882CDDB39}" type="sibTrans" cxnId="{D67A91A5-3C28-4872-9A66-B7FFD0662D45}">
      <dgm:prSet/>
      <dgm:spPr/>
      <dgm:t>
        <a:bodyPr/>
        <a:lstStyle/>
        <a:p>
          <a:endParaRPr lang="ru-RU"/>
        </a:p>
      </dgm:t>
    </dgm:pt>
    <dgm:pt modelId="{40B4F2EE-B7B4-4111-B8EE-7B8DDFBFE528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знание моральных норм и умение выделить нравственный аспект поведения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75EE9961-A461-4623-BC48-B1F6414AFDA8}" type="parTrans" cxnId="{5371AF30-42BB-4AD9-9D5D-BCF539F57F9A}">
      <dgm:prSet/>
      <dgm:spPr/>
      <dgm:t>
        <a:bodyPr/>
        <a:lstStyle/>
        <a:p>
          <a:endParaRPr lang="ru-RU"/>
        </a:p>
      </dgm:t>
    </dgm:pt>
    <dgm:pt modelId="{8297796A-85BC-42E4-A67E-B38453D93D3E}" type="sibTrans" cxnId="{5371AF30-42BB-4AD9-9D5D-BCF539F57F9A}">
      <dgm:prSet/>
      <dgm:spPr/>
      <dgm:t>
        <a:bodyPr/>
        <a:lstStyle/>
        <a:p>
          <a:endParaRPr lang="ru-RU"/>
        </a:p>
      </dgm:t>
    </dgm:pt>
    <dgm:pt modelId="{45A0A4DD-88BF-4910-A231-644A74DE6610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самоопределение и ориентацию в социальных ролях и межличностных отношениях</a:t>
          </a:r>
          <a:endParaRPr lang="ru-RU" sz="20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gm:t>
    </dgm:pt>
    <dgm:pt modelId="{CDB74078-F0AA-470F-A4EF-0D0F36818F2D}" type="parTrans" cxnId="{206FDD0E-FAD1-46EB-B9EE-9BC8A3920FFC}">
      <dgm:prSet/>
      <dgm:spPr/>
      <dgm:t>
        <a:bodyPr/>
        <a:lstStyle/>
        <a:p>
          <a:endParaRPr lang="ru-RU"/>
        </a:p>
      </dgm:t>
    </dgm:pt>
    <dgm:pt modelId="{DC6DE8D0-05C6-4880-87FA-3F54A56460E0}" type="sibTrans" cxnId="{206FDD0E-FAD1-46EB-B9EE-9BC8A3920FFC}">
      <dgm:prSet/>
      <dgm:spPr/>
      <dgm:t>
        <a:bodyPr/>
        <a:lstStyle/>
        <a:p>
          <a:endParaRPr lang="ru-RU"/>
        </a:p>
      </dgm:t>
    </dgm:pt>
    <dgm:pt modelId="{4ECA566D-B00B-41B1-84C2-E83A63EAE62D}" type="pres">
      <dgm:prSet presAssocID="{64E92A77-6932-4832-B562-58C49B300D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E0124-9094-4EAA-8738-608EA2B06903}" type="pres">
      <dgm:prSet presAssocID="{CF747FAE-9083-47D4-8464-582B962A4C35}" presName="parentText" presStyleLbl="node1" presStyleIdx="0" presStyleCnt="2" custScaleY="37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CC5EA-54ED-48B9-B1FF-0D49EB56F9CF}" type="pres">
      <dgm:prSet presAssocID="{CF747FAE-9083-47D4-8464-582B962A4C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7F6BB-7F17-4FD3-AFB2-FCF270A5D309}" type="pres">
      <dgm:prSet presAssocID="{795E89CA-2C82-4A11-A6A2-1CFB9FDACBD8}" presName="parentText" presStyleLbl="node1" presStyleIdx="1" presStyleCnt="2" custScaleY="62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91EC1-C146-4812-8265-5B6C0421382B}" type="presOf" srcId="{64E92A77-6932-4832-B562-58C49B300D16}" destId="{4ECA566D-B00B-41B1-84C2-E83A63EAE62D}" srcOrd="0" destOrd="0" presId="urn:microsoft.com/office/officeart/2005/8/layout/vList2"/>
    <dgm:cxn modelId="{54ACD11A-27ED-4FA6-975E-A2405AC2BFFA}" type="presOf" srcId="{CF747FAE-9083-47D4-8464-582B962A4C35}" destId="{981E0124-9094-4EAA-8738-608EA2B06903}" srcOrd="0" destOrd="0" presId="urn:microsoft.com/office/officeart/2005/8/layout/vList2"/>
    <dgm:cxn modelId="{206FDD0E-FAD1-46EB-B9EE-9BC8A3920FFC}" srcId="{CF747FAE-9083-47D4-8464-582B962A4C35}" destId="{45A0A4DD-88BF-4910-A231-644A74DE6610}" srcOrd="3" destOrd="0" parTransId="{CDB74078-F0AA-470F-A4EF-0D0F36818F2D}" sibTransId="{DC6DE8D0-05C6-4880-87FA-3F54A56460E0}"/>
    <dgm:cxn modelId="{5371AF30-42BB-4AD9-9D5D-BCF539F57F9A}" srcId="{CF747FAE-9083-47D4-8464-582B962A4C35}" destId="{40B4F2EE-B7B4-4111-B8EE-7B8DDFBFE528}" srcOrd="2" destOrd="0" parTransId="{75EE9961-A461-4623-BC48-B1F6414AFDA8}" sibTransId="{8297796A-85BC-42E4-A67E-B38453D93D3E}"/>
    <dgm:cxn modelId="{46F452C8-18DD-4985-BB08-881B302F03B2}" srcId="{64E92A77-6932-4832-B562-58C49B300D16}" destId="{795E89CA-2C82-4A11-A6A2-1CFB9FDACBD8}" srcOrd="1" destOrd="0" parTransId="{16EA057C-BB69-4A57-B048-5D550BFB6DE8}" sibTransId="{C7C1BEDE-1EED-476E-8B1F-6F89E9ED316A}"/>
    <dgm:cxn modelId="{008E2BD7-F9DD-4242-9B15-1578845A7537}" type="presOf" srcId="{40B4F2EE-B7B4-4111-B8EE-7B8DDFBFE528}" destId="{632CC5EA-54ED-48B9-B1FF-0D49EB56F9CF}" srcOrd="0" destOrd="2" presId="urn:microsoft.com/office/officeart/2005/8/layout/vList2"/>
    <dgm:cxn modelId="{EE9B495E-7DC6-4D14-A724-B4512FD5287C}" srcId="{64E92A77-6932-4832-B562-58C49B300D16}" destId="{CF747FAE-9083-47D4-8464-582B962A4C35}" srcOrd="0" destOrd="0" parTransId="{D024EBBC-B332-45A4-98D9-6D0852838E68}" sibTransId="{F72B28D7-44CD-452E-9253-8B851C8F2368}"/>
    <dgm:cxn modelId="{D67A91A5-3C28-4872-9A66-B7FFD0662D45}" srcId="{CF747FAE-9083-47D4-8464-582B962A4C35}" destId="{17493A6D-FEA6-446A-AB5E-1DA50B6416ED}" srcOrd="1" destOrd="0" parTransId="{697ED464-EE1C-4890-9201-06E8FEC64419}" sibTransId="{90013B73-6EA6-4684-81B8-B5D882CDDB39}"/>
    <dgm:cxn modelId="{14779AA8-FD80-4305-82CF-758A87B8A803}" type="presOf" srcId="{60DC8892-4C00-4324-80E0-5A010BCE7C6C}" destId="{632CC5EA-54ED-48B9-B1FF-0D49EB56F9CF}" srcOrd="0" destOrd="0" presId="urn:microsoft.com/office/officeart/2005/8/layout/vList2"/>
    <dgm:cxn modelId="{914383F6-158A-4FC7-9AD4-A11FCE43438C}" srcId="{CF747FAE-9083-47D4-8464-582B962A4C35}" destId="{60DC8892-4C00-4324-80E0-5A010BCE7C6C}" srcOrd="0" destOrd="0" parTransId="{53351C6E-41C4-42A5-AD0D-D076F3E3C1A2}" sibTransId="{B51770FE-7E1D-4C9F-8486-AEA40B103161}"/>
    <dgm:cxn modelId="{F19B0C90-A8CE-4A44-B2B3-5FA615B3AAE9}" type="presOf" srcId="{45A0A4DD-88BF-4910-A231-644A74DE6610}" destId="{632CC5EA-54ED-48B9-B1FF-0D49EB56F9CF}" srcOrd="0" destOrd="3" presId="urn:microsoft.com/office/officeart/2005/8/layout/vList2"/>
    <dgm:cxn modelId="{438F5933-BD0F-44FD-AEFA-569CD0430C3F}" type="presOf" srcId="{795E89CA-2C82-4A11-A6A2-1CFB9FDACBD8}" destId="{FDB7F6BB-7F17-4FD3-AFB2-FCF270A5D309}" srcOrd="0" destOrd="0" presId="urn:microsoft.com/office/officeart/2005/8/layout/vList2"/>
    <dgm:cxn modelId="{7FB08737-860A-4B96-83B4-351873307E32}" type="presOf" srcId="{17493A6D-FEA6-446A-AB5E-1DA50B6416ED}" destId="{632CC5EA-54ED-48B9-B1FF-0D49EB56F9CF}" srcOrd="0" destOrd="1" presId="urn:microsoft.com/office/officeart/2005/8/layout/vList2"/>
    <dgm:cxn modelId="{B54108A5-EB03-455B-9854-AEAD42339DDB}" type="presParOf" srcId="{4ECA566D-B00B-41B1-84C2-E83A63EAE62D}" destId="{981E0124-9094-4EAA-8738-608EA2B06903}" srcOrd="0" destOrd="0" presId="urn:microsoft.com/office/officeart/2005/8/layout/vList2"/>
    <dgm:cxn modelId="{00163743-6853-4B06-8D24-5AC491D99897}" type="presParOf" srcId="{4ECA566D-B00B-41B1-84C2-E83A63EAE62D}" destId="{632CC5EA-54ED-48B9-B1FF-0D49EB56F9CF}" srcOrd="1" destOrd="0" presId="urn:microsoft.com/office/officeart/2005/8/layout/vList2"/>
    <dgm:cxn modelId="{583C03A6-0793-4EC8-B121-FAE35A3F465F}" type="presParOf" srcId="{4ECA566D-B00B-41B1-84C2-E83A63EAE62D}" destId="{FDB7F6BB-7F17-4FD3-AFB2-FCF270A5D3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DFBAB-24D3-44E9-8DC8-E48C364BD1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49FEB-101B-489F-97EC-4FDED999DAA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Обеспечивают организацию учащимися своей учебной деятельности:</a:t>
          </a:r>
          <a:endParaRPr lang="ru-RU" dirty="0">
            <a:latin typeface="+mn-lt"/>
          </a:endParaRPr>
        </a:p>
      </dgm:t>
    </dgm:pt>
    <dgm:pt modelId="{13817923-1718-443D-A0E8-419AB7334415}" type="parTrans" cxnId="{A585A3D3-A892-4847-A409-CB5DDC2DC5DE}">
      <dgm:prSet/>
      <dgm:spPr/>
      <dgm:t>
        <a:bodyPr/>
        <a:lstStyle/>
        <a:p>
          <a:endParaRPr lang="ru-RU"/>
        </a:p>
      </dgm:t>
    </dgm:pt>
    <dgm:pt modelId="{0689D1D6-8B07-409D-ADAA-A660AA475D41}" type="sibTrans" cxnId="{A585A3D3-A892-4847-A409-CB5DDC2DC5DE}">
      <dgm:prSet/>
      <dgm:spPr/>
      <dgm:t>
        <a:bodyPr/>
        <a:lstStyle/>
        <a:p>
          <a:endParaRPr lang="ru-RU"/>
        </a:p>
      </dgm:t>
    </dgm:pt>
    <dgm:pt modelId="{767F503F-E8A4-4AB8-BB6B-D4A32D981517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целеполагание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F0FAA20D-1A56-4C08-A836-A79D104C5607}" type="parTrans" cxnId="{6A13923B-959B-4359-B2B5-44E8C9A3C60D}">
      <dgm:prSet/>
      <dgm:spPr/>
      <dgm:t>
        <a:bodyPr/>
        <a:lstStyle/>
        <a:p>
          <a:endParaRPr lang="ru-RU"/>
        </a:p>
      </dgm:t>
    </dgm:pt>
    <dgm:pt modelId="{AFC790AC-721F-488E-9A9B-10E770B83537}" type="sibTrans" cxnId="{6A13923B-959B-4359-B2B5-44E8C9A3C60D}">
      <dgm:prSet/>
      <dgm:spPr/>
      <dgm:t>
        <a:bodyPr/>
        <a:lstStyle/>
        <a:p>
          <a:endParaRPr lang="ru-RU"/>
        </a:p>
      </dgm:t>
    </dgm:pt>
    <dgm:pt modelId="{E82D928F-AF30-473C-B3C4-E0AFCADED018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планирование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B9019132-F48F-4D62-BD2C-6B6F6B815D87}" type="parTrans" cxnId="{C4F27A59-4C7D-4BC3-B9E7-51DCF92D5440}">
      <dgm:prSet/>
      <dgm:spPr/>
      <dgm:t>
        <a:bodyPr/>
        <a:lstStyle/>
        <a:p>
          <a:endParaRPr lang="ru-RU"/>
        </a:p>
      </dgm:t>
    </dgm:pt>
    <dgm:pt modelId="{ED9A9A77-B5C8-491F-B9FB-CDF94ABDD88D}" type="sibTrans" cxnId="{C4F27A59-4C7D-4BC3-B9E7-51DCF92D5440}">
      <dgm:prSet/>
      <dgm:spPr/>
      <dgm:t>
        <a:bodyPr/>
        <a:lstStyle/>
        <a:p>
          <a:endParaRPr lang="ru-RU"/>
        </a:p>
      </dgm:t>
    </dgm:pt>
    <dgm:pt modelId="{9B1FC5A2-AB20-4B85-AFF0-BE4F578B3529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прогнозирование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33B2BC01-FC57-453B-B023-4749CFED23F6}" type="parTrans" cxnId="{899272F8-2895-4B1D-9175-F43080F43D6B}">
      <dgm:prSet/>
      <dgm:spPr/>
      <dgm:t>
        <a:bodyPr/>
        <a:lstStyle/>
        <a:p>
          <a:endParaRPr lang="ru-RU"/>
        </a:p>
      </dgm:t>
    </dgm:pt>
    <dgm:pt modelId="{EBE97F0D-C1E8-4076-9F66-D9B27EA0FBF5}" type="sibTrans" cxnId="{899272F8-2895-4B1D-9175-F43080F43D6B}">
      <dgm:prSet/>
      <dgm:spPr/>
      <dgm:t>
        <a:bodyPr/>
        <a:lstStyle/>
        <a:p>
          <a:endParaRPr lang="ru-RU"/>
        </a:p>
      </dgm:t>
    </dgm:pt>
    <dgm:pt modelId="{380B656D-0DB9-4F71-A9FA-F856B078032B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контроль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DD056F1E-40CA-44B9-94A6-305D03F49D42}" type="parTrans" cxnId="{FBD76E8A-D27B-48B9-BD62-B2A6DC192BC4}">
      <dgm:prSet/>
      <dgm:spPr/>
      <dgm:t>
        <a:bodyPr/>
        <a:lstStyle/>
        <a:p>
          <a:endParaRPr lang="ru-RU"/>
        </a:p>
      </dgm:t>
    </dgm:pt>
    <dgm:pt modelId="{A417B21E-AB34-44FB-B6E7-011E48BC18B2}" type="sibTrans" cxnId="{FBD76E8A-D27B-48B9-BD62-B2A6DC192BC4}">
      <dgm:prSet/>
      <dgm:spPr/>
      <dgm:t>
        <a:bodyPr/>
        <a:lstStyle/>
        <a:p>
          <a:endParaRPr lang="ru-RU"/>
        </a:p>
      </dgm:t>
    </dgm:pt>
    <dgm:pt modelId="{7ABF6A2D-FF79-4026-86CC-3E445767FB8A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коррекция 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32231808-E3C0-4ED1-9479-8172BC137A2D}" type="parTrans" cxnId="{6A83E85F-3DDA-407C-8331-EF5270D54554}">
      <dgm:prSet/>
      <dgm:spPr/>
      <dgm:t>
        <a:bodyPr/>
        <a:lstStyle/>
        <a:p>
          <a:endParaRPr lang="ru-RU"/>
        </a:p>
      </dgm:t>
    </dgm:pt>
    <dgm:pt modelId="{BF15C779-DAB8-4FFB-B7F9-FC43D92BDF3A}" type="sibTrans" cxnId="{6A83E85F-3DDA-407C-8331-EF5270D54554}">
      <dgm:prSet/>
      <dgm:spPr/>
      <dgm:t>
        <a:bodyPr/>
        <a:lstStyle/>
        <a:p>
          <a:endParaRPr lang="ru-RU"/>
        </a:p>
      </dgm:t>
    </dgm:pt>
    <dgm:pt modelId="{C78B2C05-2930-437A-A84E-5ECD0CEABB0D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оценка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55289DAE-E0FE-4E9B-940E-8E392AA5AA9A}" type="parTrans" cxnId="{808FA71E-8CD1-417F-BD1E-C8CF5E0D4CC9}">
      <dgm:prSet/>
      <dgm:spPr/>
      <dgm:t>
        <a:bodyPr/>
        <a:lstStyle/>
        <a:p>
          <a:endParaRPr lang="ru-RU"/>
        </a:p>
      </dgm:t>
    </dgm:pt>
    <dgm:pt modelId="{9645710A-B0DD-4002-9FB4-D5D0321AFCAC}" type="sibTrans" cxnId="{808FA71E-8CD1-417F-BD1E-C8CF5E0D4CC9}">
      <dgm:prSet/>
      <dgm:spPr/>
      <dgm:t>
        <a:bodyPr/>
        <a:lstStyle/>
        <a:p>
          <a:endParaRPr lang="ru-RU"/>
        </a:p>
      </dgm:t>
    </dgm:pt>
    <dgm:pt modelId="{0BF16C37-FDE4-4FBC-A95C-BF906CC40F91}">
      <dgm:prSet/>
      <dgm:spPr/>
      <dgm:t>
        <a:bodyPr/>
        <a:lstStyle/>
        <a:p>
          <a:r>
            <a:rPr lang="ru-RU" dirty="0" err="1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rPr>
            <a:t>саморегуляция</a:t>
          </a:r>
          <a:endParaRPr lang="ru-RU" dirty="0">
            <a:solidFill>
              <a:schemeClr val="tx2">
                <a:lumMod val="75000"/>
              </a:schemeClr>
            </a:solidFill>
            <a:latin typeface="+mn-lt"/>
            <a:cs typeface="Arial" pitchFamily="34" charset="0"/>
          </a:endParaRPr>
        </a:p>
      </dgm:t>
    </dgm:pt>
    <dgm:pt modelId="{6E7A9E32-7806-4EE2-8734-293B1559A45F}" type="parTrans" cxnId="{29497AB1-1A3D-4C49-BC95-638472AD1DD2}">
      <dgm:prSet/>
      <dgm:spPr/>
      <dgm:t>
        <a:bodyPr/>
        <a:lstStyle/>
        <a:p>
          <a:endParaRPr lang="ru-RU"/>
        </a:p>
      </dgm:t>
    </dgm:pt>
    <dgm:pt modelId="{FEB11F8D-7693-4739-83ED-537937A17AC6}" type="sibTrans" cxnId="{29497AB1-1A3D-4C49-BC95-638472AD1DD2}">
      <dgm:prSet/>
      <dgm:spPr/>
      <dgm:t>
        <a:bodyPr/>
        <a:lstStyle/>
        <a:p>
          <a:endParaRPr lang="ru-RU"/>
        </a:p>
      </dgm:t>
    </dgm:pt>
    <dgm:pt modelId="{6172A4B2-CD7C-4C72-8684-5F3C13D13BD7}" type="pres">
      <dgm:prSet presAssocID="{979DFBAB-24D3-44E9-8DC8-E48C364BD1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1788F-5F90-4EC4-AEEB-3ACC147E64B7}" type="pres">
      <dgm:prSet presAssocID="{74A49FEB-101B-489F-97EC-4FDED999D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3DFEB-1E1F-4EF8-A5AE-EA872BA05930}" type="pres">
      <dgm:prSet presAssocID="{74A49FEB-101B-489F-97EC-4FDED999DA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5A3D3-A892-4847-A409-CB5DDC2DC5DE}" srcId="{979DFBAB-24D3-44E9-8DC8-E48C364BD167}" destId="{74A49FEB-101B-489F-97EC-4FDED999DAA8}" srcOrd="0" destOrd="0" parTransId="{13817923-1718-443D-A0E8-419AB7334415}" sibTransId="{0689D1D6-8B07-409D-ADAA-A660AA475D41}"/>
    <dgm:cxn modelId="{C43B1079-C5E5-430C-A9FD-E2BACED8606E}" type="presOf" srcId="{380B656D-0DB9-4F71-A9FA-F856B078032B}" destId="{4683DFEB-1E1F-4EF8-A5AE-EA872BA05930}" srcOrd="0" destOrd="3" presId="urn:microsoft.com/office/officeart/2005/8/layout/vList2"/>
    <dgm:cxn modelId="{C215B19A-6107-4E03-92A8-BD74F78006E3}" type="presOf" srcId="{74A49FEB-101B-489F-97EC-4FDED999DAA8}" destId="{CEE1788F-5F90-4EC4-AEEB-3ACC147E64B7}" srcOrd="0" destOrd="0" presId="urn:microsoft.com/office/officeart/2005/8/layout/vList2"/>
    <dgm:cxn modelId="{FBD76E8A-D27B-48B9-BD62-B2A6DC192BC4}" srcId="{74A49FEB-101B-489F-97EC-4FDED999DAA8}" destId="{380B656D-0DB9-4F71-A9FA-F856B078032B}" srcOrd="3" destOrd="0" parTransId="{DD056F1E-40CA-44B9-94A6-305D03F49D42}" sibTransId="{A417B21E-AB34-44FB-B6E7-011E48BC18B2}"/>
    <dgm:cxn modelId="{1856EB23-404F-48A3-99E6-BF90386298C3}" type="presOf" srcId="{0BF16C37-FDE4-4FBC-A95C-BF906CC40F91}" destId="{4683DFEB-1E1F-4EF8-A5AE-EA872BA05930}" srcOrd="0" destOrd="6" presId="urn:microsoft.com/office/officeart/2005/8/layout/vList2"/>
    <dgm:cxn modelId="{808FA71E-8CD1-417F-BD1E-C8CF5E0D4CC9}" srcId="{74A49FEB-101B-489F-97EC-4FDED999DAA8}" destId="{C78B2C05-2930-437A-A84E-5ECD0CEABB0D}" srcOrd="5" destOrd="0" parTransId="{55289DAE-E0FE-4E9B-940E-8E392AA5AA9A}" sibTransId="{9645710A-B0DD-4002-9FB4-D5D0321AFCAC}"/>
    <dgm:cxn modelId="{017DF133-393F-47F9-81F8-24DED7DB90B3}" type="presOf" srcId="{E82D928F-AF30-473C-B3C4-E0AFCADED018}" destId="{4683DFEB-1E1F-4EF8-A5AE-EA872BA05930}" srcOrd="0" destOrd="1" presId="urn:microsoft.com/office/officeart/2005/8/layout/vList2"/>
    <dgm:cxn modelId="{58C0093B-73FB-454C-BDA3-82D39C428770}" type="presOf" srcId="{9B1FC5A2-AB20-4B85-AFF0-BE4F578B3529}" destId="{4683DFEB-1E1F-4EF8-A5AE-EA872BA05930}" srcOrd="0" destOrd="2" presId="urn:microsoft.com/office/officeart/2005/8/layout/vList2"/>
    <dgm:cxn modelId="{C4F27A59-4C7D-4BC3-B9E7-51DCF92D5440}" srcId="{74A49FEB-101B-489F-97EC-4FDED999DAA8}" destId="{E82D928F-AF30-473C-B3C4-E0AFCADED018}" srcOrd="1" destOrd="0" parTransId="{B9019132-F48F-4D62-BD2C-6B6F6B815D87}" sibTransId="{ED9A9A77-B5C8-491F-B9FB-CDF94ABDD88D}"/>
    <dgm:cxn modelId="{895838BC-413C-45BC-B731-61FCDEC2FEEA}" type="presOf" srcId="{C78B2C05-2930-437A-A84E-5ECD0CEABB0D}" destId="{4683DFEB-1E1F-4EF8-A5AE-EA872BA05930}" srcOrd="0" destOrd="5" presId="urn:microsoft.com/office/officeart/2005/8/layout/vList2"/>
    <dgm:cxn modelId="{899272F8-2895-4B1D-9175-F43080F43D6B}" srcId="{74A49FEB-101B-489F-97EC-4FDED999DAA8}" destId="{9B1FC5A2-AB20-4B85-AFF0-BE4F578B3529}" srcOrd="2" destOrd="0" parTransId="{33B2BC01-FC57-453B-B023-4749CFED23F6}" sibTransId="{EBE97F0D-C1E8-4076-9F66-D9B27EA0FBF5}"/>
    <dgm:cxn modelId="{29497AB1-1A3D-4C49-BC95-638472AD1DD2}" srcId="{74A49FEB-101B-489F-97EC-4FDED999DAA8}" destId="{0BF16C37-FDE4-4FBC-A95C-BF906CC40F91}" srcOrd="6" destOrd="0" parTransId="{6E7A9E32-7806-4EE2-8734-293B1559A45F}" sibTransId="{FEB11F8D-7693-4739-83ED-537937A17AC6}"/>
    <dgm:cxn modelId="{6A13923B-959B-4359-B2B5-44E8C9A3C60D}" srcId="{74A49FEB-101B-489F-97EC-4FDED999DAA8}" destId="{767F503F-E8A4-4AB8-BB6B-D4A32D981517}" srcOrd="0" destOrd="0" parTransId="{F0FAA20D-1A56-4C08-A836-A79D104C5607}" sibTransId="{AFC790AC-721F-488E-9A9B-10E770B83537}"/>
    <dgm:cxn modelId="{1F960046-3E42-4D02-9B00-B11AE7DB2301}" type="presOf" srcId="{767F503F-E8A4-4AB8-BB6B-D4A32D981517}" destId="{4683DFEB-1E1F-4EF8-A5AE-EA872BA05930}" srcOrd="0" destOrd="0" presId="urn:microsoft.com/office/officeart/2005/8/layout/vList2"/>
    <dgm:cxn modelId="{33EC265B-AF04-4F0B-82BE-B08239E00300}" type="presOf" srcId="{979DFBAB-24D3-44E9-8DC8-E48C364BD167}" destId="{6172A4B2-CD7C-4C72-8684-5F3C13D13BD7}" srcOrd="0" destOrd="0" presId="urn:microsoft.com/office/officeart/2005/8/layout/vList2"/>
    <dgm:cxn modelId="{6A83E85F-3DDA-407C-8331-EF5270D54554}" srcId="{74A49FEB-101B-489F-97EC-4FDED999DAA8}" destId="{7ABF6A2D-FF79-4026-86CC-3E445767FB8A}" srcOrd="4" destOrd="0" parTransId="{32231808-E3C0-4ED1-9479-8172BC137A2D}" sibTransId="{BF15C779-DAB8-4FFB-B7F9-FC43D92BDF3A}"/>
    <dgm:cxn modelId="{383713B1-F815-4766-87E1-B6EE6B6A5C67}" type="presOf" srcId="{7ABF6A2D-FF79-4026-86CC-3E445767FB8A}" destId="{4683DFEB-1E1F-4EF8-A5AE-EA872BA05930}" srcOrd="0" destOrd="4" presId="urn:microsoft.com/office/officeart/2005/8/layout/vList2"/>
    <dgm:cxn modelId="{FA1DC550-DE05-4912-A90E-814140D60567}" type="presParOf" srcId="{6172A4B2-CD7C-4C72-8684-5F3C13D13BD7}" destId="{CEE1788F-5F90-4EC4-AEEB-3ACC147E64B7}" srcOrd="0" destOrd="0" presId="urn:microsoft.com/office/officeart/2005/8/layout/vList2"/>
    <dgm:cxn modelId="{C39F0330-2368-4FDE-8FC9-2CC6EEA0B6F3}" type="presParOf" srcId="{6172A4B2-CD7C-4C72-8684-5F3C13D13BD7}" destId="{4683DFEB-1E1F-4EF8-A5AE-EA872BA05930}" srcOrd="1" destOrd="0" presId="urn:microsoft.com/office/officeart/2005/8/layout/vList2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FAFC4-289A-4096-BDBD-5BF4E0FF36DB}">
      <dsp:nvSpPr>
        <dsp:cNvPr id="0" name=""/>
        <dsp:cNvSpPr/>
      </dsp:nvSpPr>
      <dsp:spPr>
        <a:xfrm>
          <a:off x="0" y="3717786"/>
          <a:ext cx="8229600" cy="1219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Основные результаты обучения и воспитания определяются в контексте формирования </a:t>
          </a:r>
          <a:r>
            <a:rPr lang="ru-RU" sz="2100" b="1" kern="1200" dirty="0" smtClean="0"/>
            <a:t>универсальных учебных действий </a:t>
          </a:r>
          <a:r>
            <a:rPr lang="ru-RU" sz="2100" kern="1200" dirty="0" smtClean="0"/>
            <a:t>(УУД) </a:t>
          </a:r>
          <a:endParaRPr lang="ru-RU" sz="2100" b="1" kern="1200" dirty="0"/>
        </a:p>
      </dsp:txBody>
      <dsp:txXfrm>
        <a:off x="0" y="3717786"/>
        <a:ext cx="8229600" cy="1219973"/>
      </dsp:txXfrm>
    </dsp:sp>
    <dsp:sp modelId="{EC9E7A2C-834B-4688-A117-A5CC80938042}">
      <dsp:nvSpPr>
        <dsp:cNvPr id="0" name=""/>
        <dsp:cNvSpPr/>
      </dsp:nvSpPr>
      <dsp:spPr>
        <a:xfrm rot="10800000">
          <a:off x="0" y="1858893"/>
          <a:ext cx="8229600" cy="1876319"/>
        </a:xfrm>
        <a:prstGeom prst="upArrowCallou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Переход к новой образовательной парадигме, базирующейся на положениях </a:t>
          </a:r>
          <a:r>
            <a:rPr lang="ru-RU" sz="2400" b="1" kern="1200" dirty="0" err="1" smtClean="0"/>
            <a:t>системно-деятельностного</a:t>
          </a:r>
          <a:r>
            <a:rPr lang="ru-RU" sz="2100" b="1" kern="1200" dirty="0" smtClean="0"/>
            <a:t> подхода</a:t>
          </a:r>
          <a:endParaRPr lang="ru-RU" sz="2100" b="1" kern="1200" dirty="0"/>
        </a:p>
      </dsp:txBody>
      <dsp:txXfrm rot="10800000">
        <a:off x="0" y="1858893"/>
        <a:ext cx="8229600" cy="1219176"/>
      </dsp:txXfrm>
    </dsp:sp>
    <dsp:sp modelId="{05EB66C7-E2D8-44B9-9C88-9B143A4F8A3E}">
      <dsp:nvSpPr>
        <dsp:cNvPr id="0" name=""/>
        <dsp:cNvSpPr/>
      </dsp:nvSpPr>
      <dsp:spPr>
        <a:xfrm rot="10800000">
          <a:off x="0" y="872"/>
          <a:ext cx="8229600" cy="1876319"/>
        </a:xfrm>
        <a:prstGeom prst="upArrowCallou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Задача современной системы образования</a:t>
          </a:r>
          <a:r>
            <a:rPr lang="ru-RU" sz="2000" kern="1200" dirty="0" smtClean="0"/>
            <a:t>: освоение учащимися не только конкретных предметных знаний и навыков в рамках отдельных дисциплин, но и</a:t>
          </a:r>
          <a:r>
            <a:rPr lang="ru-RU" sz="2000" b="1" kern="1200" dirty="0" smtClean="0"/>
            <a:t> </a:t>
          </a:r>
          <a:r>
            <a:rPr lang="ru-RU" sz="2000" kern="1200" dirty="0" smtClean="0"/>
            <a:t>совокупности реальных </a:t>
          </a:r>
          <a:r>
            <a:rPr lang="ru-RU" sz="2000" b="1" kern="1200" dirty="0" smtClean="0"/>
            <a:t>видов деятельности</a:t>
          </a:r>
          <a:endParaRPr lang="ru-RU" sz="2000" kern="1200" dirty="0"/>
        </a:p>
      </dsp:txBody>
      <dsp:txXfrm rot="10800000">
        <a:off x="0" y="872"/>
        <a:ext cx="8229600" cy="12191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C1F3E-C500-4E31-9BF2-06226849C0AD}">
      <dsp:nvSpPr>
        <dsp:cNvPr id="0" name=""/>
        <dsp:cNvSpPr/>
      </dsp:nvSpPr>
      <dsp:spPr>
        <a:xfrm>
          <a:off x="4068627" y="1586141"/>
          <a:ext cx="2889913" cy="61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18"/>
              </a:lnTo>
              <a:lnTo>
                <a:pt x="2889913" y="409418"/>
              </a:lnTo>
              <a:lnTo>
                <a:pt x="2889913" y="61365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9DE3-2438-483B-B2BB-808301790681}">
      <dsp:nvSpPr>
        <dsp:cNvPr id="0" name=""/>
        <dsp:cNvSpPr/>
      </dsp:nvSpPr>
      <dsp:spPr>
        <a:xfrm>
          <a:off x="3984701" y="1586141"/>
          <a:ext cx="91440" cy="650090"/>
        </a:xfrm>
        <a:custGeom>
          <a:avLst/>
          <a:gdLst/>
          <a:ahLst/>
          <a:cxnLst/>
          <a:rect l="0" t="0" r="0" b="0"/>
          <a:pathLst>
            <a:path>
              <a:moveTo>
                <a:pt x="83925" y="0"/>
              </a:moveTo>
              <a:lnTo>
                <a:pt x="83925" y="445858"/>
              </a:lnTo>
              <a:lnTo>
                <a:pt x="45720" y="445858"/>
              </a:lnTo>
              <a:lnTo>
                <a:pt x="45720" y="65009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0F8E0-9465-419C-A112-FCE68FDDB311}">
      <dsp:nvSpPr>
        <dsp:cNvPr id="0" name=""/>
        <dsp:cNvSpPr/>
      </dsp:nvSpPr>
      <dsp:spPr>
        <a:xfrm>
          <a:off x="1106095" y="1586141"/>
          <a:ext cx="2962532" cy="685564"/>
        </a:xfrm>
        <a:custGeom>
          <a:avLst/>
          <a:gdLst/>
          <a:ahLst/>
          <a:cxnLst/>
          <a:rect l="0" t="0" r="0" b="0"/>
          <a:pathLst>
            <a:path>
              <a:moveTo>
                <a:pt x="2962532" y="0"/>
              </a:moveTo>
              <a:lnTo>
                <a:pt x="2962532" y="481332"/>
              </a:lnTo>
              <a:lnTo>
                <a:pt x="0" y="481332"/>
              </a:lnTo>
              <a:lnTo>
                <a:pt x="0" y="685564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70BB8-EE0D-44AA-86F0-069D19E4D7F7}">
      <dsp:nvSpPr>
        <dsp:cNvPr id="0" name=""/>
        <dsp:cNvSpPr/>
      </dsp:nvSpPr>
      <dsp:spPr>
        <a:xfrm>
          <a:off x="2319096" y="186217"/>
          <a:ext cx="3499062" cy="139992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C5581-7DAF-4AD9-9E5D-EC1292C23779}">
      <dsp:nvSpPr>
        <dsp:cNvPr id="0" name=""/>
        <dsp:cNvSpPr/>
      </dsp:nvSpPr>
      <dsp:spPr>
        <a:xfrm>
          <a:off x="2564052" y="418925"/>
          <a:ext cx="3499062" cy="139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50000"/>
                </a:schemeClr>
              </a:solidFill>
            </a:rPr>
            <a:t>Результаты образования</a:t>
          </a:r>
          <a:endParaRPr lang="ru-RU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05054" y="459927"/>
        <a:ext cx="3417058" cy="1317920"/>
      </dsp:txXfrm>
    </dsp:sp>
    <dsp:sp modelId="{F590B792-AC05-4E01-AA97-C0801171CC26}">
      <dsp:nvSpPr>
        <dsp:cNvPr id="0" name=""/>
        <dsp:cNvSpPr/>
      </dsp:nvSpPr>
      <dsp:spPr>
        <a:xfrm>
          <a:off x="3792" y="2271706"/>
          <a:ext cx="2204605" cy="13999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961F0-6F8D-4195-90D6-8DCC5D1B6E09}">
      <dsp:nvSpPr>
        <dsp:cNvPr id="0" name=""/>
        <dsp:cNvSpPr/>
      </dsp:nvSpPr>
      <dsp:spPr>
        <a:xfrm>
          <a:off x="248748" y="2504414"/>
          <a:ext cx="2204605" cy="139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личностные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89750" y="2545416"/>
        <a:ext cx="2122601" cy="1317920"/>
      </dsp:txXfrm>
    </dsp:sp>
    <dsp:sp modelId="{07677DAF-F124-4F5E-9B91-0BD70CBDFFF3}">
      <dsp:nvSpPr>
        <dsp:cNvPr id="0" name=""/>
        <dsp:cNvSpPr/>
      </dsp:nvSpPr>
      <dsp:spPr>
        <a:xfrm>
          <a:off x="2698310" y="2236232"/>
          <a:ext cx="2664222" cy="13999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B3FC-39DF-48AA-8F5C-21ACFFFDBED6}">
      <dsp:nvSpPr>
        <dsp:cNvPr id="0" name=""/>
        <dsp:cNvSpPr/>
      </dsp:nvSpPr>
      <dsp:spPr>
        <a:xfrm>
          <a:off x="2943267" y="2468940"/>
          <a:ext cx="2664222" cy="139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3">
                  <a:lumMod val="50000"/>
                </a:schemeClr>
              </a:solidFill>
            </a:rPr>
            <a:t>метапредметные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984269" y="2509942"/>
        <a:ext cx="2582218" cy="1317920"/>
      </dsp:txXfrm>
    </dsp:sp>
    <dsp:sp modelId="{3056670D-C883-49B7-910C-0E4E956AF0E0}">
      <dsp:nvSpPr>
        <dsp:cNvPr id="0" name=""/>
        <dsp:cNvSpPr/>
      </dsp:nvSpPr>
      <dsp:spPr>
        <a:xfrm>
          <a:off x="5856237" y="2199792"/>
          <a:ext cx="2204605" cy="13999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477F4-CC8C-430D-AD99-E114D60F670C}">
      <dsp:nvSpPr>
        <dsp:cNvPr id="0" name=""/>
        <dsp:cNvSpPr/>
      </dsp:nvSpPr>
      <dsp:spPr>
        <a:xfrm>
          <a:off x="6101194" y="2432500"/>
          <a:ext cx="2204605" cy="139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предметные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142196" y="2473502"/>
        <a:ext cx="2122601" cy="13179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EE612-EC51-4320-A670-C4468807750C}">
      <dsp:nvSpPr>
        <dsp:cNvPr id="0" name=""/>
        <dsp:cNvSpPr/>
      </dsp:nvSpPr>
      <dsp:spPr>
        <a:xfrm>
          <a:off x="0" y="52197"/>
          <a:ext cx="8229600" cy="1007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Личностные</a:t>
          </a:r>
          <a:endParaRPr lang="ru-RU" sz="4200" b="1" kern="1200" dirty="0"/>
        </a:p>
      </dsp:txBody>
      <dsp:txXfrm>
        <a:off x="49176" y="101373"/>
        <a:ext cx="8131248" cy="909018"/>
      </dsp:txXfrm>
    </dsp:sp>
    <dsp:sp modelId="{48E7081C-F544-488C-9647-0DFF2F51CA34}">
      <dsp:nvSpPr>
        <dsp:cNvPr id="0" name=""/>
        <dsp:cNvSpPr/>
      </dsp:nvSpPr>
      <dsp:spPr>
        <a:xfrm>
          <a:off x="0" y="1059567"/>
          <a:ext cx="8229600" cy="3825360"/>
        </a:xfrm>
        <a:prstGeom prst="rect">
          <a:avLst/>
        </a:prstGeom>
        <a:noFill/>
        <a:ln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3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Сформировавшиеся в образовательном процессе мотивы деятельности, система ценностных отношений учащихся (к себе, другим участникам образовательного процесса, самому образовательному процессу, объектам познания, результатам образовательной деятельности и т.д.)</a:t>
          </a:r>
          <a:endParaRPr lang="ru-RU" sz="3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059567"/>
        <a:ext cx="8229600" cy="3825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D50F-2767-4CFC-B346-982083EBACF7}">
      <dsp:nvSpPr>
        <dsp:cNvPr id="0" name=""/>
        <dsp:cNvSpPr/>
      </dsp:nvSpPr>
      <dsp:spPr>
        <a:xfrm>
          <a:off x="0" y="5082"/>
          <a:ext cx="8229600" cy="115127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/>
            <a:t>Метапредметные</a:t>
          </a:r>
          <a:endParaRPr lang="ru-RU" sz="4800" b="1" kern="1200" dirty="0"/>
        </a:p>
      </dsp:txBody>
      <dsp:txXfrm>
        <a:off x="56201" y="61283"/>
        <a:ext cx="8117198" cy="1038877"/>
      </dsp:txXfrm>
    </dsp:sp>
    <dsp:sp modelId="{F8A05984-B9EB-495C-BAE5-3F122B396291}">
      <dsp:nvSpPr>
        <dsp:cNvPr id="0" name=""/>
        <dsp:cNvSpPr/>
      </dsp:nvSpPr>
      <dsp:spPr>
        <a:xfrm>
          <a:off x="0" y="1156362"/>
          <a:ext cx="8229600" cy="3775680"/>
        </a:xfrm>
        <a:prstGeom prst="rect">
          <a:avLst/>
        </a:prstGeom>
        <a:noFill/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обучающимися на базе нескольких или всех учебных предметов </a:t>
          </a:r>
          <a:r>
            <a:rPr lang="ru-RU" sz="37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обобщенные способы деятельности</a:t>
          </a:r>
          <a:r>
            <a:rPr lang="ru-RU" sz="3700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rPr>
            <a:t>, применимые как в рамках образовательного процесса, так и в реальных жизненных ситуациях</a:t>
          </a:r>
          <a:endParaRPr lang="ru-RU" sz="3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156362"/>
        <a:ext cx="8229600" cy="377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C2267-0C06-479B-ADCA-E0ED1ECF714E}">
      <dsp:nvSpPr>
        <dsp:cNvPr id="0" name=""/>
        <dsp:cNvSpPr/>
      </dsp:nvSpPr>
      <dsp:spPr>
        <a:xfrm>
          <a:off x="0" y="211092"/>
          <a:ext cx="8229600" cy="8634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Предметные</a:t>
          </a:r>
          <a:endParaRPr lang="ru-RU" sz="3600" b="1" kern="1200" dirty="0"/>
        </a:p>
      </dsp:txBody>
      <dsp:txXfrm>
        <a:off x="42151" y="253243"/>
        <a:ext cx="8145298" cy="779158"/>
      </dsp:txXfrm>
    </dsp:sp>
    <dsp:sp modelId="{97AC9479-5739-40DC-9AA2-1DB18C5F57DE}">
      <dsp:nvSpPr>
        <dsp:cNvPr id="0" name=""/>
        <dsp:cNvSpPr/>
      </dsp:nvSpPr>
      <dsp:spPr>
        <a:xfrm>
          <a:off x="0" y="1074552"/>
          <a:ext cx="8229600" cy="3651480"/>
        </a:xfrm>
        <a:prstGeom prst="rect">
          <a:avLst/>
        </a:prstGeom>
        <a:noFill/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Освоенные обучаемыми конкретные </a:t>
          </a:r>
          <a:r>
            <a:rPr lang="ru-RU" sz="2800" b="1" kern="1200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элементы социального опыта</a:t>
          </a: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rPr>
            <a:t>, изучаемого в рамках отдельных учебных предметов; </a:t>
          </a:r>
          <a:r>
            <a:rPr lang="ru-RU" sz="2800" b="1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умения</a:t>
          </a: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, специфические для данной предметной области, </a:t>
          </a:r>
          <a:r>
            <a:rPr lang="ru-RU" sz="2800" b="1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виды деятельности </a:t>
          </a: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по получению нового знания в рамках учебного предмета, его преобразованию и применению, владение научной терминологией, ключевыми понятиями, методами и приёмами</a:t>
          </a:r>
          <a:endParaRPr lang="ru-RU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1074552"/>
        <a:ext cx="8229600" cy="3651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5D060-B10E-4187-B213-FCB2D1479692}">
      <dsp:nvSpPr>
        <dsp:cNvPr id="0" name=""/>
        <dsp:cNvSpPr/>
      </dsp:nvSpPr>
      <dsp:spPr>
        <a:xfrm>
          <a:off x="76189" y="-76189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BEFE-F5DA-4958-8958-9F04AB3FBB45}">
      <dsp:nvSpPr>
        <dsp:cNvPr id="0" name=""/>
        <dsp:cNvSpPr/>
      </dsp:nvSpPr>
      <dsp:spPr>
        <a:xfrm>
          <a:off x="2468880" y="0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УУД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– обобщенные способы деятельности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, позволяющие учащимся ориентироваться в различных предметных областях, самостоятельно осваивать новые знания, умения, компетенции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68880" y="0"/>
        <a:ext cx="5760719" cy="1481331"/>
      </dsp:txXfrm>
    </dsp:sp>
    <dsp:sp modelId="{D2E0A94D-9A58-49B8-AEA5-8B9880401234}">
      <dsp:nvSpPr>
        <dsp:cNvPr id="0" name=""/>
        <dsp:cNvSpPr/>
      </dsp:nvSpPr>
      <dsp:spPr>
        <a:xfrm>
          <a:off x="864109" y="1481331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15347-78DB-45A6-AD6C-1911C1EDC933}">
      <dsp:nvSpPr>
        <dsp:cNvPr id="0" name=""/>
        <dsp:cNvSpPr/>
      </dsp:nvSpPr>
      <dsp:spPr>
        <a:xfrm>
          <a:off x="2468880" y="1481331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В широком значении </a:t>
          </a:r>
          <a:r>
            <a:rPr lang="ru-RU" sz="1800" b="1" i="0" kern="1200" dirty="0" smtClean="0">
              <a:solidFill>
                <a:schemeClr val="tx2">
                  <a:lumMod val="75000"/>
                </a:schemeClr>
              </a:solidFill>
            </a:rPr>
            <a:t>термин «универсальные учебные действия»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означает </a:t>
          </a:r>
          <a:r>
            <a:rPr lang="ru-RU" sz="1800" b="1" i="0" kern="1200" dirty="0" smtClean="0">
              <a:solidFill>
                <a:schemeClr val="tx2">
                  <a:lumMod val="75000"/>
                </a:schemeClr>
              </a:solidFill>
            </a:rPr>
            <a:t>умение учиться</a:t>
          </a:r>
          <a:r>
            <a:rPr lang="ru-RU" sz="1800" i="0" kern="1200" dirty="0" smtClean="0">
              <a:solidFill>
                <a:schemeClr val="tx2">
                  <a:lumMod val="75000"/>
                </a:schemeClr>
              </a:solidFill>
            </a:rPr>
            <a:t>, т.е. способность</a:t>
          </a:r>
          <a:r>
            <a:rPr lang="ru-RU" sz="1800" b="1" i="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человека к постоянному саморазвитию и непрерывному самообразованию в течение всей жизни 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68880" y="1481331"/>
        <a:ext cx="5760719" cy="1481326"/>
      </dsp:txXfrm>
    </dsp:sp>
    <dsp:sp modelId="{3E59F659-88D2-4854-BD3F-ED9AE64750C0}">
      <dsp:nvSpPr>
        <dsp:cNvPr id="0" name=""/>
        <dsp:cNvSpPr/>
      </dsp:nvSpPr>
      <dsp:spPr>
        <a:xfrm>
          <a:off x="1728216" y="2962657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4D4F4-DCC6-416B-9BAF-812D0615AD90}">
      <dsp:nvSpPr>
        <dsp:cNvPr id="0" name=""/>
        <dsp:cNvSpPr/>
      </dsp:nvSpPr>
      <dsp:spPr>
        <a:xfrm>
          <a:off x="2468880" y="2962657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УУД лежат в основе организации и регуляции 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любой деятельности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учащегося, независимо от ее специально-предметного содержания, и формируются в процессе изучения 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всех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</a:rPr>
            <a:t>учебных предметов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, курсов по выбору, факультативов, а также во внеурочной деятельности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68880" y="2962657"/>
        <a:ext cx="5760719" cy="1481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83E59-64A0-4BF2-95EB-4E80CE37E6CB}">
      <dsp:nvSpPr>
        <dsp:cNvPr id="0" name=""/>
        <dsp:cNvSpPr/>
      </dsp:nvSpPr>
      <dsp:spPr>
        <a:xfrm>
          <a:off x="1142404" y="2274763"/>
          <a:ext cx="2635746" cy="1317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3810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УУД</a:t>
          </a:r>
          <a:endParaRPr lang="ru-RU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003" y="2313362"/>
        <a:ext cx="2558548" cy="1240675"/>
      </dsp:txXfrm>
    </dsp:sp>
    <dsp:sp modelId="{396A752D-4527-4796-9F4B-476C412EE5F4}">
      <dsp:nvSpPr>
        <dsp:cNvPr id="0" name=""/>
        <dsp:cNvSpPr/>
      </dsp:nvSpPr>
      <dsp:spPr>
        <a:xfrm rot="17692822">
          <a:off x="3052345" y="1776819"/>
          <a:ext cx="25059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05908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42652" y="1734386"/>
        <a:ext cx="125295" cy="125295"/>
      </dsp:txXfrm>
    </dsp:sp>
    <dsp:sp modelId="{84313D47-8D1F-44EF-81B9-86C9BED3026C}">
      <dsp:nvSpPr>
        <dsp:cNvPr id="0" name=""/>
        <dsp:cNvSpPr/>
      </dsp:nvSpPr>
      <dsp:spPr>
        <a:xfrm>
          <a:off x="4832449" y="1432"/>
          <a:ext cx="2635746" cy="1317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3810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Личностные</a:t>
          </a: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871048" y="40031"/>
        <a:ext cx="2558548" cy="1240675"/>
      </dsp:txXfrm>
    </dsp:sp>
    <dsp:sp modelId="{00349D6A-2290-4CF7-8A8B-4A20AC0B003A}">
      <dsp:nvSpPr>
        <dsp:cNvPr id="0" name=""/>
        <dsp:cNvSpPr/>
      </dsp:nvSpPr>
      <dsp:spPr>
        <a:xfrm rot="19457599">
          <a:off x="3656113" y="2534596"/>
          <a:ext cx="12983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98372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2840" y="2522352"/>
        <a:ext cx="64918" cy="64918"/>
      </dsp:txXfrm>
    </dsp:sp>
    <dsp:sp modelId="{9248E482-2B73-4374-808B-BB859C0997B9}">
      <dsp:nvSpPr>
        <dsp:cNvPr id="0" name=""/>
        <dsp:cNvSpPr/>
      </dsp:nvSpPr>
      <dsp:spPr>
        <a:xfrm>
          <a:off x="4832449" y="1516986"/>
          <a:ext cx="2635746" cy="1317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3810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Регулятивные</a:t>
          </a: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871048" y="1555585"/>
        <a:ext cx="2558548" cy="1240675"/>
      </dsp:txXfrm>
    </dsp:sp>
    <dsp:sp modelId="{807941DA-4266-4C2B-9D1A-C63CA69D9290}">
      <dsp:nvSpPr>
        <dsp:cNvPr id="0" name=""/>
        <dsp:cNvSpPr/>
      </dsp:nvSpPr>
      <dsp:spPr>
        <a:xfrm rot="2142401">
          <a:off x="3656113" y="3292373"/>
          <a:ext cx="12983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98372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2840" y="3280129"/>
        <a:ext cx="64918" cy="64918"/>
      </dsp:txXfrm>
    </dsp:sp>
    <dsp:sp modelId="{6DCF22E5-3A36-4217-A58A-2A72D252DAD3}">
      <dsp:nvSpPr>
        <dsp:cNvPr id="0" name=""/>
        <dsp:cNvSpPr/>
      </dsp:nvSpPr>
      <dsp:spPr>
        <a:xfrm>
          <a:off x="4832449" y="3032540"/>
          <a:ext cx="2635746" cy="1317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3810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Коммуникативные</a:t>
          </a:r>
          <a:endParaRPr lang="ru-RU" sz="20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871048" y="3071139"/>
        <a:ext cx="2558548" cy="1240675"/>
      </dsp:txXfrm>
    </dsp:sp>
    <dsp:sp modelId="{D175D0B5-7902-4209-8782-FF89A7EDA1A1}">
      <dsp:nvSpPr>
        <dsp:cNvPr id="0" name=""/>
        <dsp:cNvSpPr/>
      </dsp:nvSpPr>
      <dsp:spPr>
        <a:xfrm rot="3907178">
          <a:off x="3052345" y="4050150"/>
          <a:ext cx="250590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05908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42652" y="4007717"/>
        <a:ext cx="125295" cy="125295"/>
      </dsp:txXfrm>
    </dsp:sp>
    <dsp:sp modelId="{B16FF3E2-3EF0-44C4-85F4-F44C52026200}">
      <dsp:nvSpPr>
        <dsp:cNvPr id="0" name=""/>
        <dsp:cNvSpPr/>
      </dsp:nvSpPr>
      <dsp:spPr>
        <a:xfrm>
          <a:off x="4832449" y="4548094"/>
          <a:ext cx="2635746" cy="1317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3810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Познавательные</a:t>
          </a:r>
          <a:endParaRPr lang="ru-RU" sz="20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871048" y="4586693"/>
        <a:ext cx="2558548" cy="1240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E0124-9094-4EAA-8738-608EA2B06903}">
      <dsp:nvSpPr>
        <dsp:cNvPr id="0" name=""/>
        <dsp:cNvSpPr/>
      </dsp:nvSpPr>
      <dsp:spPr>
        <a:xfrm>
          <a:off x="0" y="1975"/>
          <a:ext cx="8229600" cy="9424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Обеспечивают:</a:t>
          </a:r>
          <a:endParaRPr lang="ru-RU" sz="2800" b="1" kern="1200" dirty="0"/>
        </a:p>
      </dsp:txBody>
      <dsp:txXfrm>
        <a:off x="46004" y="47979"/>
        <a:ext cx="8137592" cy="850396"/>
      </dsp:txXfrm>
    </dsp:sp>
    <dsp:sp modelId="{632CC5EA-54ED-48B9-B1FF-0D49EB56F9CF}">
      <dsp:nvSpPr>
        <dsp:cNvPr id="0" name=""/>
        <dsp:cNvSpPr/>
      </dsp:nvSpPr>
      <dsp:spPr>
        <a:xfrm>
          <a:off x="0" y="944380"/>
          <a:ext cx="8229600" cy="2198340"/>
        </a:xfrm>
        <a:prstGeom prst="rect">
          <a:avLst/>
        </a:prstGeom>
        <a:noFill/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ценностно-смысловую ориентацию учащихся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умение соотносить поступки и события с принятыми этическими принципами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знание моральных норм и умение выделить нравственный аспект поведения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rPr>
            <a:t>самоопределение и ориентацию в социальных ролях и межличностных отношениях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+mn-lt"/>
            <a:cs typeface="Arial" pitchFamily="34" charset="0"/>
          </a:endParaRPr>
        </a:p>
      </dsp:txBody>
      <dsp:txXfrm>
        <a:off x="0" y="944380"/>
        <a:ext cx="8229600" cy="2198340"/>
      </dsp:txXfrm>
    </dsp:sp>
    <dsp:sp modelId="{FDB7F6BB-7F17-4FD3-AFB2-FCF270A5D309}">
      <dsp:nvSpPr>
        <dsp:cNvPr id="0" name=""/>
        <dsp:cNvSpPr/>
      </dsp:nvSpPr>
      <dsp:spPr>
        <a:xfrm>
          <a:off x="0" y="3142720"/>
          <a:ext cx="8229600" cy="157970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  <a:cs typeface="Arial" pitchFamily="34" charset="0"/>
            </a:rPr>
            <a:t>Формирование личностных УУД можно рассматривать как основное содержание </a:t>
          </a:r>
          <a:r>
            <a:rPr lang="ru-RU" sz="2800" b="1" kern="1200" dirty="0" smtClean="0">
              <a:latin typeface="+mn-lt"/>
              <a:cs typeface="Arial" pitchFamily="34" charset="0"/>
            </a:rPr>
            <a:t>личностных результатов</a:t>
          </a:r>
          <a:r>
            <a:rPr lang="ru-RU" sz="2800" kern="1200" dirty="0" smtClean="0">
              <a:latin typeface="+mn-lt"/>
              <a:cs typeface="Arial" pitchFamily="34" charset="0"/>
            </a:rPr>
            <a:t>, определяемых ФГОС</a:t>
          </a:r>
          <a:endParaRPr lang="ru-RU" sz="2800" kern="1200" dirty="0">
            <a:latin typeface="+mn-lt"/>
          </a:endParaRPr>
        </a:p>
      </dsp:txBody>
      <dsp:txXfrm>
        <a:off x="77115" y="3219835"/>
        <a:ext cx="8075370" cy="14254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29DC-0D2E-4483-AD30-438084C8236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E855-7E13-4869-9F66-F693DEF8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4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E855-7E13-4869-9F66-F693DEF851B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NUL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&#1058;&#1050;_&#1090;&#1077;&#1084;&#1099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&#1058;&#1050;_&#1090;&#1077;&#1084;&#109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10.jpeg"/><Relationship Id="rId9" Type="http://schemas.microsoft.com/office/2007/relationships/diagramDrawing" Target="../diagrams/drawin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58;&#1050;_1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8;&#1050;_5.docx" TargetMode="External"/><Relationship Id="rId5" Type="http://schemas.openxmlformats.org/officeDocument/2006/relationships/hyperlink" Target="&#1058;&#1050;_3.docx" TargetMode="External"/><Relationship Id="rId4" Type="http://schemas.openxmlformats.org/officeDocument/2006/relationships/hyperlink" Target="&#1058;&#1050;_2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tagonizatuvida.files.wordpress.com/2013/03/trabalho-550x279.jpe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cdn6.fotosearch.com/bthumb/CSP/CSP698/k6982084.jpg" TargetMode="Externa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6858000" cy="2590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81600"/>
            <a:ext cx="6934200" cy="9144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Ионина Наталья Геннадьевна</a:t>
            </a:r>
          </a:p>
          <a:p>
            <a:r>
              <a:rPr lang="ru-RU" sz="1400" b="1" smtClean="0"/>
              <a:t>к.б.н</a:t>
            </a:r>
            <a:r>
              <a:rPr lang="ru-RU" sz="1400" b="1" dirty="0" smtClean="0"/>
              <a:t>., доцент кафедры естественно-математического  </a:t>
            </a:r>
            <a:r>
              <a:rPr lang="ru-RU" sz="1400" b="1" smtClean="0"/>
              <a:t>образования  ТОГТРРО</a:t>
            </a:r>
            <a:endParaRPr lang="ru-RU" sz="1400" b="1" dirty="0"/>
          </a:p>
        </p:txBody>
      </p:sp>
      <p:pic>
        <p:nvPicPr>
          <p:cNvPr id="4" name="Рисунок 3" descr="http://www.edu.cap.ru/Home/4877/novosti/novosti2011/rebe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066800" y="3082172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 в контексте реализации требований ФГОС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Регулятивные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www.edu.cap.ru/Home/4877/novosti/novosti2011/rebeno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048000"/>
            <a:ext cx="2819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Коммуникативные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67818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dniprovskiy.info/wp-content/uploads/2012/09/0_3a85a_525e1b35_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19400"/>
            <a:ext cx="2362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" y="3048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http://ekb156nach.ucoz.ru/novaya_2/ucheni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886200"/>
            <a:ext cx="1846604" cy="240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871B8-AD64-43FF-8E91-B4F2E5B3CB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3277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Общеучебные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УУД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Логические УУД. Действия постановки и решения проблем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41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181600"/>
            <a:ext cx="1796978" cy="12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304800" y="1295400"/>
          <a:ext cx="8153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3124200"/>
            <a:ext cx="2215671" cy="9541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600200"/>
            <a:ext cx="19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Личностные УУД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429000"/>
            <a:ext cx="261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Познавательные УУД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Регулятивные УУД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Коммуникативные УУД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Picture 4" descr="http://img1.liveinternet.ru/images/attach/c/2/69/490/69490727_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905000"/>
            <a:ext cx="82157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raya05.ucoz.ru/_si/0/49059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343400"/>
            <a:ext cx="1142999" cy="104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90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sta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200400"/>
            <a:ext cx="1107152" cy="17095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17" descr="Razvitie_kriticheskogo_mishleni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1" y="3690938"/>
            <a:ext cx="1066800" cy="167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www.lib-info.ru/Image/smir_lit/2012/ped/image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724400"/>
            <a:ext cx="107977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Основания для разработки технологической карты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81000" y="10668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технологической карты темы</a:t>
            </a:r>
            <a:endParaRPr lang="ru-RU" dirty="0"/>
          </a:p>
        </p:txBody>
      </p:sp>
      <p:pic>
        <p:nvPicPr>
          <p:cNvPr id="6" name="Picture 2" descr="a939b386d24b4785f6dabe101dc3d9d5"/>
          <p:cNvPicPr>
            <a:picLocks noChangeAspect="1" noChangeArrowheads="1"/>
          </p:cNvPicPr>
          <p:nvPr/>
        </p:nvPicPr>
        <p:blipFill>
          <a:blip r:embed="rId8" cstate="print"/>
          <a:srcRect r="33096"/>
          <a:stretch>
            <a:fillRect/>
          </a:stretch>
        </p:blipFill>
        <p:spPr bwMode="auto">
          <a:xfrm>
            <a:off x="457200" y="3733800"/>
            <a:ext cx="19535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Технологическая карта темы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324" t="17205" r="1716" b="10191"/>
          <a:stretch>
            <a:fillRect/>
          </a:stretch>
        </p:blipFill>
        <p:spPr bwMode="auto">
          <a:xfrm>
            <a:off x="304800" y="1600200"/>
            <a:ext cx="8458200" cy="4343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технологической карты темы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651" t="16637" r="2324" b="26657"/>
          <a:stretch>
            <a:fillRect/>
          </a:stretch>
        </p:blipFill>
        <p:spPr bwMode="auto">
          <a:xfrm>
            <a:off x="228600" y="16002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технологической карты темы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18" t="30262" r="6115" b="13849"/>
          <a:stretch>
            <a:fillRect/>
          </a:stretch>
        </p:blipFill>
        <p:spPr bwMode="auto">
          <a:xfrm>
            <a:off x="304800" y="3657600"/>
            <a:ext cx="86296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549" t="18305" r="6041" b="23119"/>
          <a:stretch>
            <a:fillRect/>
          </a:stretch>
        </p:blipFill>
        <p:spPr bwMode="auto">
          <a:xfrm>
            <a:off x="304800" y="609600"/>
            <a:ext cx="8642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технологической карты темы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4816" t="16418" r="15958" b="7446"/>
          <a:stretch>
            <a:fillRect/>
          </a:stretch>
        </p:blipFill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технологической карты урока</a:t>
            </a:r>
            <a:endParaRPr lang="ru-RU" dirty="0"/>
          </a:p>
        </p:txBody>
      </p:sp>
      <p:pic>
        <p:nvPicPr>
          <p:cNvPr id="9" name="Picture 2" descr="http://cs11307.vkontakte.ru/u137794236/137689330/x_80db6d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057400" cy="1543050"/>
          </a:xfrm>
          <a:prstGeom prst="rect">
            <a:avLst/>
          </a:prstGeom>
          <a:noFill/>
        </p:spPr>
      </p:pic>
      <p:pic>
        <p:nvPicPr>
          <p:cNvPr id="6" name="Рисунок 5" descr="http://classdream.com/admin/updata/1313757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урока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090" t="17041" r="3892" b="9943"/>
          <a:stretch>
            <a:fillRect/>
          </a:stretch>
        </p:blipFill>
        <p:spPr bwMode="auto">
          <a:xfrm>
            <a:off x="381000" y="1528549"/>
            <a:ext cx="8381999" cy="4034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технологической карты урока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729" t="16873" r="14742" b="8126"/>
          <a:stretch>
            <a:fillRect/>
          </a:stretch>
        </p:blipFill>
        <p:spPr bwMode="auto">
          <a:xfrm>
            <a:off x="381000" y="1295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ТК1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ТК2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ТК3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ТК4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324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ТК5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позволит учителю: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поможет администрации школы: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153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kamyshlovsky-region.ru/files/direktor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648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Отличительная особенность ФГОС - усиление ориентации на результаты образования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447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карта –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protagonizatuvida.files.wordpress.com/2013/03/trabalho-550x279.jpeg">
            <a:hlinkClick r:id="rId3" tgtFrame="_blank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1782762"/>
            <a:ext cx="7366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ttp://cdn6.fotosearch.com/bthumb/CSP/CSP698/k6982084.jpg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19200"/>
            <a:ext cx="1371600" cy="14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http://www.projectassistant.org/uploads/2011/12/proj.asst_.webde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800600"/>
            <a:ext cx="1775791" cy="145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5486400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или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img3.proshkolu.ru/content/media/pic/std/1000000/59000/58655-00731ef964d8bba3.jpg"/>
          <p:cNvPicPr/>
          <p:nvPr/>
        </p:nvPicPr>
        <p:blipFill>
          <a:blip r:embed="rId7" cstate="print"/>
          <a:srcRect l="9375" r="9375"/>
          <a:stretch>
            <a:fillRect/>
          </a:stretch>
        </p:blipFill>
        <p:spPr bwMode="auto">
          <a:xfrm>
            <a:off x="7162800" y="5029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Универсальные учебные действия (УУД)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" y="304800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F3B74-8AF9-497A-B498-4B229157BA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560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  <p:pic>
        <p:nvPicPr>
          <p:cNvPr id="30722" name="Picture 2" descr="http://s57143.cdn3.setup.ru/u/1e/90dddb05744909a0d3032ac13ea8eb/-/j03433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733800"/>
            <a:ext cx="2285999" cy="237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Личностные УУД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Экран (4:3)</PresentationFormat>
  <Paragraphs>171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 </vt:lpstr>
      <vt:lpstr>Презентация PowerPoint</vt:lpstr>
      <vt:lpstr>Отличительная особенность ФГОС - усиление ориентации на результаты образования</vt:lpstr>
      <vt:lpstr>Результаты образования</vt:lpstr>
      <vt:lpstr>Результаты образования</vt:lpstr>
      <vt:lpstr>Результаты образования</vt:lpstr>
      <vt:lpstr>Универсальные учебные действия (УУД)</vt:lpstr>
      <vt:lpstr>Презентация PowerPoint</vt:lpstr>
      <vt:lpstr>Личностные УУД</vt:lpstr>
      <vt:lpstr>Регулятивные УУД</vt:lpstr>
      <vt:lpstr>Коммуникативные УУД</vt:lpstr>
      <vt:lpstr>Презентация PowerPoint</vt:lpstr>
      <vt:lpstr>Общеучебные УУД</vt:lpstr>
      <vt:lpstr>Логические УУД. Действия постановки и решения проблем</vt:lpstr>
      <vt:lpstr>Презентация PowerPoint</vt:lpstr>
      <vt:lpstr>Презентация PowerPoint</vt:lpstr>
      <vt:lpstr>Технологическая карта урока</vt:lpstr>
      <vt:lpstr>Основания для разработки технологической карты</vt:lpstr>
      <vt:lpstr>Презентация PowerPoint</vt:lpstr>
      <vt:lpstr>Структура технологической карты темы</vt:lpstr>
      <vt:lpstr>Технологическая карта темы</vt:lpstr>
      <vt:lpstr>Пример технологической карты темы</vt:lpstr>
      <vt:lpstr>Пример технологической карты темы</vt:lpstr>
      <vt:lpstr>Пример технологической карты темы</vt:lpstr>
      <vt:lpstr>Структура технологической карты урока</vt:lpstr>
      <vt:lpstr>Технологическая карта урока</vt:lpstr>
      <vt:lpstr>Пример технологической карты урока</vt:lpstr>
      <vt:lpstr>Технологическая карта позволит учителю: </vt:lpstr>
      <vt:lpstr>Технологическая карта поможет администрации школы:</vt:lpstr>
      <vt:lpstr>Технологическая карта – это…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Методист 26-2</dc:creator>
  <cp:lastModifiedBy>Наталья</cp:lastModifiedBy>
  <cp:revision>2</cp:revision>
  <dcterms:modified xsi:type="dcterms:W3CDTF">2015-11-23T11:50:14Z</dcterms:modified>
</cp:coreProperties>
</file>