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C538A32C-EB2A-4F32-9B3E-8F176DDFA40D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54DB12-6B91-4CB6-A649-CA7395246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F96E2-FE03-4709-878A-2A6739FD8474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D3E9C-9828-4363-9AF4-DA6EA9C70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3CE6D-6299-4989-83FA-3A64C1E8B04E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EF77-3A25-468B-94A6-146687746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B4A6E-AC3D-4F59-883F-6CADCA2BAA4A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02EB8-34D8-4654-903C-668217F7B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279D-FED8-4728-B939-4CF7FE47448A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FB6A-5F3F-4FC9-B849-7B5FD7E92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B7ABF-B778-41F9-96CD-BE18B7B42209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29F27-7E8C-49A5-A351-E351ED510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574A-38B2-48ED-9974-353F2061AADD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AE8A595-403F-4D4B-9280-6A6B2B78B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7296-5D22-4279-ABAC-D039685CA3D6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3D9F-6E16-489A-B6EA-55DC09A46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BD6D9-1FA5-497D-AECA-9646D975A8FF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8361D-D0B9-436A-9129-5BD0D7676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3EF6081-87AC-497A-8E31-C3CC5D52BF8D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F7FE7B9-9409-4868-9B16-CBF67F7C0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3BCCB28-82EF-4818-9DCA-EC5B066E5B1C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4ED7ED76-4524-4EB5-9C5F-471648A1E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051608-89AE-4E64-A277-D4B03FACBF94}" type="datetimeFigureOut">
              <a:rPr lang="ru-RU"/>
              <a:pPr>
                <a:defRPr/>
              </a:pPr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3EF2D1-B0EF-4FFA-B28A-04AF53A0E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052736"/>
            <a:ext cx="8062912" cy="1872208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Ответственность родителей за воспитание детей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Статья  6.10. КоАП РФ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Вовлечение несовершеннолетнего в употребление пива, спиртных напитков или одурманивающих веществ,  т.е. предлагают, заставляют употреблять, расхваливают воздействие алкоголя, предоставляют денежные средства, одобряют употребление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Уголовная ответственность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На территории РФ уголовная ответственность наступает с 14лет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(ст. 20 УК), законом предусмотрены различные наказания, в том числе и штрафы</a:t>
            </a:r>
          </a:p>
          <a:p>
            <a:r>
              <a:rPr lang="ru-RU" u="sng" smtClean="0"/>
              <a:t>1) Ложный звонок</a:t>
            </a:r>
            <a:endParaRPr lang="ru-RU" smtClean="0"/>
          </a:p>
          <a:p>
            <a:r>
              <a:rPr lang="ru-RU" u="sng" smtClean="0"/>
              <a:t>2) Порча чужого имущества</a:t>
            </a:r>
          </a:p>
          <a:p>
            <a:r>
              <a:rPr lang="ru-RU" u="sng" smtClean="0"/>
              <a:t>3) Осквернение зданий и транспорта</a:t>
            </a:r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Ребёнок должен нести ответственность за свои слова и поступки</a:t>
            </a:r>
          </a:p>
        </p:txBody>
      </p:sp>
      <p:pic>
        <p:nvPicPr>
          <p:cNvPr id="14339" name="Рисунок 3" descr="ответственность родител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644900"/>
            <a:ext cx="30972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Ответственность родителей за воспитание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Воспитание детей;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Забота о физическом, психическом, нравственном и духовном развитии;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Защита их интересов;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безопасности;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детей до достижения ими совершеннолетия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Виды юридической ответственности: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Административная;</a:t>
            </a:r>
          </a:p>
          <a:p>
            <a:r>
              <a:rPr lang="ru-RU" smtClean="0"/>
              <a:t>гражданско–правовая;</a:t>
            </a:r>
          </a:p>
          <a:p>
            <a:r>
              <a:rPr lang="ru-RU" smtClean="0"/>
              <a:t>семейно–правовая (ст. 69 («Лишение родительских прав»), 73 («Ограничение родительских прав») Семейного кодекса Российской Федерации);</a:t>
            </a:r>
          </a:p>
          <a:p>
            <a:r>
              <a:rPr lang="ru-RU" smtClean="0"/>
              <a:t>уголовная (ст. 156 УК РФ («Неисполнение обязанностей по воспитанию несовершеннолетнего»)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b="1" smtClean="0"/>
              <a:t>ст.63 Семейного кодекса РФ</a:t>
            </a: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ст. 65 Семейного кодекса РФ</a:t>
            </a: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Родители не вправе причинять вред физическому и психическому здоровью детей, их нравственному развитию. Способы воспитания должны исключать пренебрежительное, жестокое, грубое, унижающее человеческое достоинство обращение, оскорбление или эксплуатацию детей.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b="1" smtClean="0"/>
              <a:t>ст. 69 Семейного кодекса РФ</a:t>
            </a: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Лишение родительских прав – в случае уклонения от выполнения обязанностей, злоупотребление родительскими правами, жестокое обращение, хронический алкоголизм или наркомания и т.д.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b="1" smtClean="0"/>
              <a:t>ст. 73 Семейного кодекса РФ</a:t>
            </a: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Ограничение родительских прав,  если оставление ребенка с родителем опасно.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Административная ответственность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Ст.  5.35. </a:t>
            </a:r>
            <a:r>
              <a:rPr lang="ru-RU" dirty="0" err="1" smtClean="0"/>
              <a:t>КоАП</a:t>
            </a:r>
            <a:r>
              <a:rPr lang="ru-RU" dirty="0" smtClean="0"/>
              <a:t> РФ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Неисполнение или ненадлежащее исполнение родителями обязанностей по содержанию (обеспечивает место проживания, продукты питания, одежду и т.д. для нормального развития), воспитанию (прививает элементарные навыки, соблюдение правовых норм, правил вежливости, этикета и т.д.), обучению, защите прав и интересов несовершеннолетнего  – в том числе </a:t>
            </a:r>
            <a:r>
              <a:rPr lang="ru-RU" b="1" dirty="0" smtClean="0"/>
              <a:t>родители ОБЯЗАНЫ обеспечить получение детьми основного общего образования</a:t>
            </a:r>
            <a:r>
              <a:rPr lang="ru-RU" dirty="0" smtClean="0"/>
              <a:t>. Предупреждение или наложение административного штрафа в размере от ста до пятисот рублей.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276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Century Gothic</vt:lpstr>
      <vt:lpstr>Arial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родителей за воспитание детей</dc:title>
  <dc:creator>user</dc:creator>
  <cp:lastModifiedBy>Неволино</cp:lastModifiedBy>
  <cp:revision>7</cp:revision>
  <dcterms:created xsi:type="dcterms:W3CDTF">2014-12-17T18:29:25Z</dcterms:created>
  <dcterms:modified xsi:type="dcterms:W3CDTF">2016-06-17T05:49:01Z</dcterms:modified>
</cp:coreProperties>
</file>