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4" r:id="rId4"/>
    <p:sldId id="265" r:id="rId5"/>
    <p:sldId id="266" r:id="rId6"/>
    <p:sldId id="267" r:id="rId7"/>
    <p:sldId id="268" r:id="rId8"/>
  </p:sldIdLst>
  <p:sldSz cx="6858000" cy="9144000" type="screen4x3"/>
  <p:notesSz cx="6858000" cy="9144000"/>
  <p:defaultTextStyle>
    <a:defPPr>
      <a:defRPr lang="ru-RU"/>
    </a:defPPr>
    <a:lvl1pPr algn="l" rtl="0" fontAlgn="base">
      <a:spcBef>
        <a:spcPct val="0"/>
      </a:spcBef>
      <a:spcAft>
        <a:spcPct val="0"/>
      </a:spcAft>
      <a:defRPr kern="1200">
        <a:solidFill>
          <a:schemeClr val="tx1"/>
        </a:solidFill>
        <a:latin typeface="Cambria" pitchFamily="18" charset="0"/>
        <a:ea typeface="+mn-ea"/>
        <a:cs typeface="+mn-cs"/>
      </a:defRPr>
    </a:lvl1pPr>
    <a:lvl2pPr marL="457200" algn="l" rtl="0" fontAlgn="base">
      <a:spcBef>
        <a:spcPct val="0"/>
      </a:spcBef>
      <a:spcAft>
        <a:spcPct val="0"/>
      </a:spcAft>
      <a:defRPr kern="1200">
        <a:solidFill>
          <a:schemeClr val="tx1"/>
        </a:solidFill>
        <a:latin typeface="Cambria" pitchFamily="18" charset="0"/>
        <a:ea typeface="+mn-ea"/>
        <a:cs typeface="+mn-cs"/>
      </a:defRPr>
    </a:lvl2pPr>
    <a:lvl3pPr marL="914400" algn="l" rtl="0" fontAlgn="base">
      <a:spcBef>
        <a:spcPct val="0"/>
      </a:spcBef>
      <a:spcAft>
        <a:spcPct val="0"/>
      </a:spcAft>
      <a:defRPr kern="1200">
        <a:solidFill>
          <a:schemeClr val="tx1"/>
        </a:solidFill>
        <a:latin typeface="Cambria" pitchFamily="18" charset="0"/>
        <a:ea typeface="+mn-ea"/>
        <a:cs typeface="+mn-cs"/>
      </a:defRPr>
    </a:lvl3pPr>
    <a:lvl4pPr marL="1371600" algn="l" rtl="0" fontAlgn="base">
      <a:spcBef>
        <a:spcPct val="0"/>
      </a:spcBef>
      <a:spcAft>
        <a:spcPct val="0"/>
      </a:spcAft>
      <a:defRPr kern="1200">
        <a:solidFill>
          <a:schemeClr val="tx1"/>
        </a:solidFill>
        <a:latin typeface="Cambria" pitchFamily="18" charset="0"/>
        <a:ea typeface="+mn-ea"/>
        <a:cs typeface="+mn-cs"/>
      </a:defRPr>
    </a:lvl4pPr>
    <a:lvl5pPr marL="1828800" algn="l" rtl="0" fontAlgn="base">
      <a:spcBef>
        <a:spcPct val="0"/>
      </a:spcBef>
      <a:spcAft>
        <a:spcPct val="0"/>
      </a:spcAft>
      <a:defRPr kern="1200">
        <a:solidFill>
          <a:schemeClr val="tx1"/>
        </a:solidFill>
        <a:latin typeface="Cambria" pitchFamily="18" charset="0"/>
        <a:ea typeface="+mn-ea"/>
        <a:cs typeface="+mn-cs"/>
      </a:defRPr>
    </a:lvl5pPr>
    <a:lvl6pPr marL="2286000" algn="l" defTabSz="914400" rtl="0" eaLnBrk="1" latinLnBrk="0" hangingPunct="1">
      <a:defRPr kern="1200">
        <a:solidFill>
          <a:schemeClr val="tx1"/>
        </a:solidFill>
        <a:latin typeface="Cambria" pitchFamily="18" charset="0"/>
        <a:ea typeface="+mn-ea"/>
        <a:cs typeface="+mn-cs"/>
      </a:defRPr>
    </a:lvl6pPr>
    <a:lvl7pPr marL="2743200" algn="l" defTabSz="914400" rtl="0" eaLnBrk="1" latinLnBrk="0" hangingPunct="1">
      <a:defRPr kern="1200">
        <a:solidFill>
          <a:schemeClr val="tx1"/>
        </a:solidFill>
        <a:latin typeface="Cambria" pitchFamily="18" charset="0"/>
        <a:ea typeface="+mn-ea"/>
        <a:cs typeface="+mn-cs"/>
      </a:defRPr>
    </a:lvl7pPr>
    <a:lvl8pPr marL="3200400" algn="l" defTabSz="914400" rtl="0" eaLnBrk="1" latinLnBrk="0" hangingPunct="1">
      <a:defRPr kern="1200">
        <a:solidFill>
          <a:schemeClr val="tx1"/>
        </a:solidFill>
        <a:latin typeface="Cambria" pitchFamily="18" charset="0"/>
        <a:ea typeface="+mn-ea"/>
        <a:cs typeface="+mn-cs"/>
      </a:defRPr>
    </a:lvl8pPr>
    <a:lvl9pPr marL="3657600" algn="l" defTabSz="914400" rtl="0" eaLnBrk="1" latinLnBrk="0" hangingPunct="1">
      <a:defRPr kern="1200">
        <a:solidFill>
          <a:schemeClr val="tx1"/>
        </a:solidFill>
        <a:latin typeface="Cambr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380" autoAdjust="0"/>
  </p:normalViewPr>
  <p:slideViewPr>
    <p:cSldViewPr>
      <p:cViewPr varScale="1">
        <p:scale>
          <a:sx n="54" d="100"/>
          <a:sy n="54" d="100"/>
        </p:scale>
        <p:origin x="-1848" y="-90"/>
      </p:cViewPr>
      <p:guideLst>
        <p:guide orient="horz" pos="2880"/>
        <p:guide pos="2160"/>
      </p:guideLst>
    </p:cSldViewPr>
  </p:slideViewPr>
  <p:outlineViewPr>
    <p:cViewPr>
      <p:scale>
        <a:sx n="33" d="100"/>
        <a:sy n="33" d="100"/>
      </p:scale>
      <p:origin x="210" y="0"/>
    </p:cViewPr>
  </p:outlineViewPr>
  <p:notesTextViewPr>
    <p:cViewPr>
      <p:scale>
        <a:sx n="100" d="100"/>
        <a:sy n="100" d="100"/>
      </p:scale>
      <p:origin x="0" y="0"/>
    </p:cViewPr>
  </p:notesTextViewPr>
  <p:sorterViewPr>
    <p:cViewPr>
      <p:scale>
        <a:sx n="72" d="100"/>
        <a:sy n="72"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Рисунок 6" descr="3.jpg"/>
          <p:cNvPicPr>
            <a:picLocks noChangeAspect="1"/>
          </p:cNvPicPr>
          <p:nvPr userDrawn="1"/>
        </p:nvPicPr>
        <p:blipFill>
          <a:blip r:embed="rId2"/>
          <a:srcRect/>
          <a:stretch>
            <a:fillRect/>
          </a:stretch>
        </p:blipFill>
        <p:spPr bwMode="auto">
          <a:xfrm>
            <a:off x="0" y="14288"/>
            <a:ext cx="6858000" cy="9115425"/>
          </a:xfrm>
          <a:prstGeom prst="rect">
            <a:avLst/>
          </a:prstGeom>
          <a:noFill/>
          <a:ln w="9525">
            <a:noFill/>
            <a:miter lim="800000"/>
            <a:headEnd/>
            <a:tailEnd/>
          </a:ln>
        </p:spPr>
      </p:pic>
      <p:pic>
        <p:nvPicPr>
          <p:cNvPr id="5" name="Рисунок 7" descr="3.jpg"/>
          <p:cNvPicPr>
            <a:picLocks noChangeAspect="1"/>
          </p:cNvPicPr>
          <p:nvPr userDrawn="1"/>
        </p:nvPicPr>
        <p:blipFill>
          <a:blip r:embed="rId2"/>
          <a:srcRect/>
          <a:stretch>
            <a:fillRect/>
          </a:stretch>
        </p:blipFill>
        <p:spPr bwMode="auto">
          <a:xfrm>
            <a:off x="0" y="14288"/>
            <a:ext cx="6858000" cy="9115425"/>
          </a:xfrm>
          <a:prstGeom prst="rect">
            <a:avLst/>
          </a:prstGeom>
          <a:noFill/>
          <a:ln w="9525">
            <a:noFill/>
            <a:miter lim="800000"/>
            <a:headEnd/>
            <a:tailEnd/>
          </a:ln>
        </p:spPr>
      </p:pic>
      <p:pic>
        <p:nvPicPr>
          <p:cNvPr id="6" name="Рисунок 8" descr="1.jpg"/>
          <p:cNvPicPr>
            <a:picLocks noChangeAspect="1"/>
          </p:cNvPicPr>
          <p:nvPr userDrawn="1"/>
        </p:nvPicPr>
        <p:blipFill>
          <a:blip r:embed="rId3"/>
          <a:srcRect/>
          <a:stretch>
            <a:fillRect/>
          </a:stretch>
        </p:blipFill>
        <p:spPr bwMode="auto">
          <a:xfrm>
            <a:off x="3175" y="0"/>
            <a:ext cx="6851650" cy="9144000"/>
          </a:xfrm>
          <a:prstGeom prst="rect">
            <a:avLst/>
          </a:prstGeom>
          <a:noFill/>
          <a:ln w="9525">
            <a:noFill/>
            <a:miter lim="800000"/>
            <a:headEnd/>
            <a:tailEnd/>
          </a:ln>
        </p:spPr>
      </p:pic>
      <p:sp>
        <p:nvSpPr>
          <p:cNvPr id="2" name="Заголовок 1"/>
          <p:cNvSpPr>
            <a:spLocks noGrp="1"/>
          </p:cNvSpPr>
          <p:nvPr>
            <p:ph type="ctrTitle"/>
          </p:nvPr>
        </p:nvSpPr>
        <p:spPr>
          <a:xfrm>
            <a:off x="514350" y="2840569"/>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7" name="Дата 3"/>
          <p:cNvSpPr>
            <a:spLocks noGrp="1"/>
          </p:cNvSpPr>
          <p:nvPr>
            <p:ph type="dt" sz="half" idx="10"/>
          </p:nvPr>
        </p:nvSpPr>
        <p:spPr/>
        <p:txBody>
          <a:bodyPr/>
          <a:lstStyle>
            <a:lvl1pPr>
              <a:defRPr/>
            </a:lvl1pPr>
          </a:lstStyle>
          <a:p>
            <a:pPr>
              <a:defRPr/>
            </a:pPr>
            <a:fld id="{BE8462E9-8AD5-473F-B3D7-7BED52455B22}" type="datetimeFigureOut">
              <a:rPr lang="ru-RU"/>
              <a:pPr>
                <a:defRPr/>
              </a:pPr>
              <a:t>01.09.2018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BC1F339-7BC1-4BAC-84A4-5EBA28F54BD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Только заголовок">
    <p:spTree>
      <p:nvGrpSpPr>
        <p:cNvPr id="1" name=""/>
        <p:cNvGrpSpPr/>
        <p:nvPr/>
      </p:nvGrpSpPr>
      <p:grpSpPr>
        <a:xfrm>
          <a:off x="0" y="0"/>
          <a:ext cx="0" cy="0"/>
          <a:chOff x="0" y="0"/>
          <a:chExt cx="0" cy="0"/>
        </a:xfrm>
      </p:grpSpPr>
      <p:pic>
        <p:nvPicPr>
          <p:cNvPr id="3" name="Рисунок 5" descr="5.jpg"/>
          <p:cNvPicPr>
            <a:picLocks noChangeAspect="1"/>
          </p:cNvPicPr>
          <p:nvPr userDrawn="1"/>
        </p:nvPicPr>
        <p:blipFill>
          <a:blip r:embed="rId2"/>
          <a:srcRect/>
          <a:stretch>
            <a:fillRect/>
          </a:stretch>
        </p:blipFill>
        <p:spPr bwMode="auto">
          <a:xfrm>
            <a:off x="3175" y="0"/>
            <a:ext cx="6851650" cy="9144000"/>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Дата 2"/>
          <p:cNvSpPr>
            <a:spLocks noGrp="1"/>
          </p:cNvSpPr>
          <p:nvPr>
            <p:ph type="dt" sz="half" idx="10"/>
          </p:nvPr>
        </p:nvSpPr>
        <p:spPr/>
        <p:txBody>
          <a:bodyPr/>
          <a:lstStyle>
            <a:lvl1pPr>
              <a:defRPr/>
            </a:lvl1pPr>
          </a:lstStyle>
          <a:p>
            <a:pPr>
              <a:defRPr/>
            </a:pPr>
            <a:fld id="{9553C069-5709-4328-86B4-308DD9E57DCA}" type="datetimeFigureOut">
              <a:rPr lang="ru-RU"/>
              <a:pPr>
                <a:defRPr/>
              </a:pPr>
              <a:t>01.09.2018</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49811F35-3E92-43BA-852C-24F7163F188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E2715A0-A03B-4031-9423-1665EFB70893}" type="datetimeFigureOut">
              <a:rPr lang="ru-RU"/>
              <a:pPr>
                <a:defRPr/>
              </a:pPr>
              <a:t>01.09.2018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F20CD78-C2AD-4775-B639-0E78ABABF256}"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2" y="364068"/>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9"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2"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176D519-1F42-4732-B5B7-77FEDFC388F8}" type="datetimeFigureOut">
              <a:rPr lang="ru-RU"/>
              <a:pPr>
                <a:defRPr/>
              </a:pPr>
              <a:t>01.09.2018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3C96023-C966-4754-BAE9-8C0F726D81A2}"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1"/>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115179B-A347-494F-99FC-37BF0834E432}" type="datetimeFigureOut">
              <a:rPr lang="ru-RU"/>
              <a:pPr>
                <a:defRPr/>
              </a:pPr>
              <a:t>01.09.2018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A2B6DCC-A0B8-4009-9F01-FB8D42C135BD}"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4DAFEA5-510A-4F81-8D17-D6DAFC92C4BC}" type="datetimeFigureOut">
              <a:rPr lang="ru-RU"/>
              <a:pPr>
                <a:defRPr/>
              </a:pPr>
              <a:t>01.09.2018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1816987-5032-40D5-95D9-27B746C5B8D5}"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DB7F1AA-3B48-45F1-87D6-D40B4002F52A}" type="datetimeFigureOut">
              <a:rPr lang="ru-RU"/>
              <a:pPr>
                <a:defRPr/>
              </a:pPr>
              <a:t>01.09.2018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07BC5E7-FEDF-4D34-A7F0-07E29CEF0B8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pic>
        <p:nvPicPr>
          <p:cNvPr id="4" name="Рисунок 6" descr="3.jpg"/>
          <p:cNvPicPr>
            <a:picLocks noChangeAspect="1"/>
          </p:cNvPicPr>
          <p:nvPr userDrawn="1"/>
        </p:nvPicPr>
        <p:blipFill>
          <a:blip r:embed="rId2"/>
          <a:srcRect/>
          <a:stretch>
            <a:fillRect/>
          </a:stretch>
        </p:blipFill>
        <p:spPr bwMode="auto">
          <a:xfrm>
            <a:off x="0" y="14288"/>
            <a:ext cx="6858000" cy="9115425"/>
          </a:xfrm>
          <a:prstGeom prst="rect">
            <a:avLst/>
          </a:prstGeom>
          <a:noFill/>
          <a:ln w="9525">
            <a:noFill/>
            <a:miter lim="800000"/>
            <a:headEnd/>
            <a:tailEnd/>
          </a:ln>
        </p:spPr>
      </p:pic>
      <p:pic>
        <p:nvPicPr>
          <p:cNvPr id="5" name="Рисунок 7" descr="9 Мая.jpg"/>
          <p:cNvPicPr>
            <a:picLocks noChangeAspect="1"/>
          </p:cNvPicPr>
          <p:nvPr userDrawn="1"/>
        </p:nvPicPr>
        <p:blipFill>
          <a:blip r:embed="rId3"/>
          <a:srcRect/>
          <a:stretch>
            <a:fillRect/>
          </a:stretch>
        </p:blipFill>
        <p:spPr bwMode="auto">
          <a:xfrm>
            <a:off x="3175" y="0"/>
            <a:ext cx="6851650" cy="9144000"/>
          </a:xfrm>
          <a:prstGeom prst="rect">
            <a:avLst/>
          </a:prstGeom>
          <a:noFill/>
          <a:ln w="9525">
            <a:noFill/>
            <a:miter lim="800000"/>
            <a:headEnd/>
            <a:tailEnd/>
          </a:ln>
        </p:spPr>
      </p:pic>
      <p:sp>
        <p:nvSpPr>
          <p:cNvPr id="2" name="Заголовок 1"/>
          <p:cNvSpPr>
            <a:spLocks noGrp="1"/>
          </p:cNvSpPr>
          <p:nvPr>
            <p:ph type="ctrTitle"/>
          </p:nvPr>
        </p:nvSpPr>
        <p:spPr>
          <a:xfrm>
            <a:off x="514350" y="2840569"/>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6" name="Дата 3"/>
          <p:cNvSpPr>
            <a:spLocks noGrp="1"/>
          </p:cNvSpPr>
          <p:nvPr>
            <p:ph type="dt" sz="half" idx="10"/>
          </p:nvPr>
        </p:nvSpPr>
        <p:spPr/>
        <p:txBody>
          <a:bodyPr/>
          <a:lstStyle>
            <a:lvl1pPr>
              <a:defRPr/>
            </a:lvl1pPr>
          </a:lstStyle>
          <a:p>
            <a:pPr>
              <a:defRPr/>
            </a:pPr>
            <a:fld id="{457341DD-8D87-42BA-8B68-692393BA3C56}" type="datetimeFigureOut">
              <a:rPr lang="ru-RU"/>
              <a:pPr>
                <a:defRPr/>
              </a:pPr>
              <a:t>01.09.2018</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3824C33C-A1A2-4E81-92FF-E5B5CA47362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Титульный слайд">
    <p:spTree>
      <p:nvGrpSpPr>
        <p:cNvPr id="1" name=""/>
        <p:cNvGrpSpPr/>
        <p:nvPr/>
      </p:nvGrpSpPr>
      <p:grpSpPr>
        <a:xfrm>
          <a:off x="0" y="0"/>
          <a:ext cx="0" cy="0"/>
          <a:chOff x="0" y="0"/>
          <a:chExt cx="0" cy="0"/>
        </a:xfrm>
      </p:grpSpPr>
      <p:pic>
        <p:nvPicPr>
          <p:cNvPr id="4" name="Рисунок 6" descr="3.jpg"/>
          <p:cNvPicPr>
            <a:picLocks noChangeAspect="1"/>
          </p:cNvPicPr>
          <p:nvPr userDrawn="1"/>
        </p:nvPicPr>
        <p:blipFill>
          <a:blip r:embed="rId2"/>
          <a:srcRect/>
          <a:stretch>
            <a:fillRect/>
          </a:stretch>
        </p:blipFill>
        <p:spPr bwMode="auto">
          <a:xfrm>
            <a:off x="0" y="14288"/>
            <a:ext cx="6858000" cy="9115425"/>
          </a:xfrm>
          <a:prstGeom prst="rect">
            <a:avLst/>
          </a:prstGeom>
          <a:noFill/>
          <a:ln w="9525">
            <a:noFill/>
            <a:miter lim="800000"/>
            <a:headEnd/>
            <a:tailEnd/>
          </a:ln>
        </p:spPr>
      </p:pic>
      <p:pic>
        <p:nvPicPr>
          <p:cNvPr id="5" name="Рисунок 7" descr="9 Мая.jpg"/>
          <p:cNvPicPr>
            <a:picLocks noChangeAspect="1"/>
          </p:cNvPicPr>
          <p:nvPr userDrawn="1"/>
        </p:nvPicPr>
        <p:blipFill>
          <a:blip r:embed="rId3"/>
          <a:srcRect/>
          <a:stretch>
            <a:fillRect/>
          </a:stretch>
        </p:blipFill>
        <p:spPr bwMode="auto">
          <a:xfrm>
            <a:off x="3175" y="0"/>
            <a:ext cx="6851650" cy="9144000"/>
          </a:xfrm>
          <a:prstGeom prst="rect">
            <a:avLst/>
          </a:prstGeom>
          <a:noFill/>
          <a:ln w="9525">
            <a:noFill/>
            <a:miter lim="800000"/>
            <a:headEnd/>
            <a:tailEnd/>
          </a:ln>
        </p:spPr>
      </p:pic>
      <p:pic>
        <p:nvPicPr>
          <p:cNvPr id="6" name="Рисунок 8" descr="4.jpg"/>
          <p:cNvPicPr>
            <a:picLocks noChangeAspect="1"/>
          </p:cNvPicPr>
          <p:nvPr userDrawn="1"/>
        </p:nvPicPr>
        <p:blipFill>
          <a:blip r:embed="rId4"/>
          <a:srcRect/>
          <a:stretch>
            <a:fillRect/>
          </a:stretch>
        </p:blipFill>
        <p:spPr bwMode="auto">
          <a:xfrm>
            <a:off x="3175" y="0"/>
            <a:ext cx="6851650" cy="9144000"/>
          </a:xfrm>
          <a:prstGeom prst="rect">
            <a:avLst/>
          </a:prstGeom>
          <a:noFill/>
          <a:ln w="9525">
            <a:noFill/>
            <a:miter lim="800000"/>
            <a:headEnd/>
            <a:tailEnd/>
          </a:ln>
        </p:spPr>
      </p:pic>
      <p:sp>
        <p:nvSpPr>
          <p:cNvPr id="2" name="Заголовок 1"/>
          <p:cNvSpPr>
            <a:spLocks noGrp="1"/>
          </p:cNvSpPr>
          <p:nvPr>
            <p:ph type="ctrTitle"/>
          </p:nvPr>
        </p:nvSpPr>
        <p:spPr>
          <a:xfrm>
            <a:off x="514350" y="2840569"/>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7" name="Дата 3"/>
          <p:cNvSpPr>
            <a:spLocks noGrp="1"/>
          </p:cNvSpPr>
          <p:nvPr>
            <p:ph type="dt" sz="half" idx="10"/>
          </p:nvPr>
        </p:nvSpPr>
        <p:spPr/>
        <p:txBody>
          <a:bodyPr/>
          <a:lstStyle>
            <a:lvl1pPr>
              <a:defRPr/>
            </a:lvl1pPr>
          </a:lstStyle>
          <a:p>
            <a:pPr>
              <a:defRPr/>
            </a:pPr>
            <a:fld id="{4B8083A9-0223-47F4-86FE-34339E9D071F}" type="datetimeFigureOut">
              <a:rPr lang="ru-RU"/>
              <a:pPr>
                <a:defRPr/>
              </a:pPr>
              <a:t>01.09.2018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EA50023A-83D0-45F5-A4C6-C796165D890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03535D2-F984-408B-819A-ACB86013DD92}" type="datetimeFigureOut">
              <a:rPr lang="ru-RU"/>
              <a:pPr>
                <a:defRPr/>
              </a:pPr>
              <a:t>01.09.2018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FD50072-84E3-4C86-81C2-108A35F2385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pic>
        <p:nvPicPr>
          <p:cNvPr id="4" name="Рисунок 6" descr="6.jpg"/>
          <p:cNvPicPr>
            <a:picLocks noChangeAspect="1"/>
          </p:cNvPicPr>
          <p:nvPr userDrawn="1"/>
        </p:nvPicPr>
        <p:blipFill>
          <a:blip r:embed="rId2"/>
          <a:srcRect/>
          <a:stretch>
            <a:fillRect/>
          </a:stretch>
        </p:blipFill>
        <p:spPr bwMode="auto">
          <a:xfrm>
            <a:off x="3175" y="0"/>
            <a:ext cx="6851650" cy="9144000"/>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B76A3BF-0912-4CA8-9E45-62A4463BA5D4}" type="datetimeFigureOut">
              <a:rPr lang="ru-RU"/>
              <a:pPr>
                <a:defRPr/>
              </a:pPr>
              <a:t>01.09.2018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AB45F48-5EC5-4AF8-A3AE-F2155805642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CC6E5F5-EE6D-4802-9832-F87BA6FCB61F}" type="datetimeFigureOut">
              <a:rPr lang="ru-RU"/>
              <a:pPr>
                <a:defRPr/>
              </a:pPr>
              <a:t>01.09.2018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6508357-3343-4AFE-84D5-6171E9DD537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2A27CDB-B0A4-48BA-8274-D0E3DD3118DD}" type="datetimeFigureOut">
              <a:rPr lang="ru-RU"/>
              <a:pPr>
                <a:defRPr/>
              </a:pPr>
              <a:t>01.09.2018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6AA8BFC-3448-42CF-82B5-2C669C05D24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8"/>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71" y="2046818"/>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96F0DAE-8F4F-4195-B1CC-DD1A747DCAB3}" type="datetimeFigureOut">
              <a:rPr lang="ru-RU"/>
              <a:pPr>
                <a:defRPr/>
              </a:pPr>
              <a:t>01.09.2018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EB644F51-40DE-44C7-AD3B-B1F175F4573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7260390-6FD8-4AA4-8BF7-426137A06B9E}" type="datetimeFigureOut">
              <a:rPr lang="ru-RU"/>
              <a:pPr>
                <a:defRPr/>
              </a:pPr>
              <a:t>01.09.2018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56B56A7-DFDA-40B9-9E2F-D8A3A704C20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019C66A-2E06-4F0D-8F84-0484BDB54B8A}" type="datetimeFigureOut">
              <a:rPr lang="ru-RU"/>
              <a:pPr>
                <a:defRPr/>
              </a:pPr>
              <a:t>01.09.2018</a:t>
            </a:fld>
            <a:endParaRPr lang="ru-RU"/>
          </a:p>
        </p:txBody>
      </p:sp>
      <p:sp>
        <p:nvSpPr>
          <p:cNvPr id="5" name="Нижний колонтитул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9B3F97A-A7C7-4539-B79F-F8F09AE4DC0A}" type="slidenum">
              <a:rPr lang="ru-RU"/>
              <a:pPr>
                <a:defRPr/>
              </a:pPr>
              <a:t>‹#›</a:t>
            </a:fld>
            <a:endParaRPr lang="ru-RU"/>
          </a:p>
        </p:txBody>
      </p:sp>
      <p:pic>
        <p:nvPicPr>
          <p:cNvPr id="1031" name="Рисунок 6" descr="2.jpg"/>
          <p:cNvPicPr>
            <a:picLocks noChangeAspect="1"/>
          </p:cNvPicPr>
          <p:nvPr userDrawn="1"/>
        </p:nvPicPr>
        <p:blipFill>
          <a:blip r:embed="rId17"/>
          <a:srcRect/>
          <a:stretch>
            <a:fillRect/>
          </a:stretch>
        </p:blipFill>
        <p:spPr bwMode="auto">
          <a:xfrm>
            <a:off x="0" y="14288"/>
            <a:ext cx="6858000" cy="9115425"/>
          </a:xfrm>
          <a:prstGeom prst="rect">
            <a:avLst/>
          </a:prstGeom>
          <a:noFill/>
          <a:ln w="9525">
            <a:noFill/>
            <a:miter lim="800000"/>
            <a:headEnd/>
            <a:tailEnd/>
          </a:ln>
        </p:spPr>
      </p:pic>
      <p:pic>
        <p:nvPicPr>
          <p:cNvPr id="1032" name="Рисунок 7" descr="7.jpg"/>
          <p:cNvPicPr>
            <a:picLocks noChangeAspect="1"/>
          </p:cNvPicPr>
          <p:nvPr userDrawn="1"/>
        </p:nvPicPr>
        <p:blipFill>
          <a:blip r:embed="rId18"/>
          <a:srcRect/>
          <a:stretch>
            <a:fillRect/>
          </a:stretch>
        </p:blipFill>
        <p:spPr bwMode="auto">
          <a:xfrm>
            <a:off x="3175" y="0"/>
            <a:ext cx="6851650" cy="9144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3" r:id="rId4"/>
    <p:sldLayoutId id="2147483667" r:id="rId5"/>
    <p:sldLayoutId id="2147483662" r:id="rId6"/>
    <p:sldLayoutId id="2147483661" r:id="rId7"/>
    <p:sldLayoutId id="2147483660" r:id="rId8"/>
    <p:sldLayoutId id="2147483659" r:id="rId9"/>
    <p:sldLayoutId id="2147483668" r:id="rId10"/>
    <p:sldLayoutId id="2147483658" r:id="rId11"/>
    <p:sldLayoutId id="2147483657" r:id="rId12"/>
    <p:sldLayoutId id="2147483656" r:id="rId13"/>
    <p:sldLayoutId id="2147483655" r:id="rId14"/>
    <p:sldLayoutId id="2147483654"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6"/>
          <p:cNvSpPr>
            <a:spLocks noGrp="1"/>
          </p:cNvSpPr>
          <p:nvPr>
            <p:ph type="title"/>
          </p:nvPr>
        </p:nvSpPr>
        <p:spPr>
          <a:xfrm>
            <a:off x="549275" y="7092950"/>
            <a:ext cx="5829300" cy="1366838"/>
          </a:xfrm>
        </p:spPr>
        <p:txBody>
          <a:bodyPr/>
          <a:lstStyle/>
          <a:p>
            <a:pPr algn="ctr" eaLnBrk="1" hangingPunct="1"/>
            <a:r>
              <a:rPr lang="ru-RU" cap="none" smtClean="0">
                <a:solidFill>
                  <a:srgbClr val="C00000"/>
                </a:solidFill>
                <a:latin typeface="Cambria" pitchFamily="18" charset="0"/>
              </a:rPr>
              <a:t>ВЛАСЕНКО </a:t>
            </a:r>
            <a:r>
              <a:rPr lang="ru-RU" cap="none" smtClean="0">
                <a:solidFill>
                  <a:srgbClr val="C00000"/>
                </a:solidFill>
                <a:latin typeface="Arial" charset="0"/>
              </a:rPr>
              <a:t/>
            </a:r>
            <a:br>
              <a:rPr lang="ru-RU" cap="none" smtClean="0">
                <a:solidFill>
                  <a:srgbClr val="C00000"/>
                </a:solidFill>
                <a:latin typeface="Arial" charset="0"/>
              </a:rPr>
            </a:br>
            <a:r>
              <a:rPr lang="ru-RU" cap="none" smtClean="0">
                <a:solidFill>
                  <a:srgbClr val="C00000"/>
                </a:solidFill>
                <a:latin typeface="Cambria" pitchFamily="18" charset="0"/>
              </a:rPr>
              <a:t>ЕВДОКИЯ ЯКОВЛЕВНА</a:t>
            </a:r>
          </a:p>
        </p:txBody>
      </p:sp>
      <p:pic>
        <p:nvPicPr>
          <p:cNvPr id="17410" name="Picture 4"/>
          <p:cNvPicPr>
            <a:picLocks noChangeAspect="1" noChangeArrowheads="1"/>
          </p:cNvPicPr>
          <p:nvPr/>
        </p:nvPicPr>
        <p:blipFill>
          <a:blip r:embed="rId2"/>
          <a:srcRect/>
          <a:stretch>
            <a:fillRect/>
          </a:stretch>
        </p:blipFill>
        <p:spPr bwMode="auto">
          <a:xfrm>
            <a:off x="1404938" y="684213"/>
            <a:ext cx="4246562" cy="602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r>
              <a:rPr lang="ru-RU" b="1" smtClean="0">
                <a:solidFill>
                  <a:srgbClr val="800000"/>
                </a:solidFill>
                <a:latin typeface="Arial" charset="0"/>
              </a:rPr>
              <a:t>55 лет жизни - детям</a:t>
            </a:r>
          </a:p>
        </p:txBody>
      </p:sp>
      <p:sp>
        <p:nvSpPr>
          <p:cNvPr id="18434" name="Rectangle 3"/>
          <p:cNvSpPr>
            <a:spLocks noGrp="1"/>
          </p:cNvSpPr>
          <p:nvPr>
            <p:ph type="body" idx="1"/>
          </p:nvPr>
        </p:nvSpPr>
        <p:spPr>
          <a:xfrm>
            <a:off x="188913" y="2133600"/>
            <a:ext cx="6669087" cy="6470650"/>
          </a:xfrm>
        </p:spPr>
        <p:txBody>
          <a:bodyPr/>
          <a:lstStyle/>
          <a:p>
            <a:pPr algn="ctr">
              <a:buFont typeface="Arial" charset="0"/>
              <a:buNone/>
            </a:pPr>
            <a:r>
              <a:rPr lang="ru-RU" sz="2800" smtClean="0">
                <a:latin typeface="Cambria" pitchFamily="18" charset="0"/>
              </a:rPr>
              <a:t>Награды:</a:t>
            </a:r>
          </a:p>
          <a:p>
            <a:r>
              <a:rPr lang="ru-RU" sz="2800" smtClean="0">
                <a:latin typeface="Cambria" pitchFamily="18" charset="0"/>
              </a:rPr>
              <a:t>1967 г – «Отличник народного просвещения»</a:t>
            </a:r>
          </a:p>
          <a:p>
            <a:r>
              <a:rPr lang="ru-RU" sz="2800" smtClean="0">
                <a:latin typeface="Cambria" pitchFamily="18" charset="0"/>
              </a:rPr>
              <a:t>1972 г – «Заслуженный учитель школы РСФСР»</a:t>
            </a:r>
          </a:p>
          <a:p>
            <a:r>
              <a:rPr lang="ru-RU" sz="2800" smtClean="0">
                <a:latin typeface="Cambria" pitchFamily="18" charset="0"/>
              </a:rPr>
              <a:t>1979 г – медаль «За доблестный труд в годы Великой Отечественной войны в 1941 – 1945 гг»</a:t>
            </a:r>
          </a:p>
          <a:p>
            <a:r>
              <a:rPr lang="ru-RU" sz="2800" smtClean="0">
                <a:latin typeface="Cambria" pitchFamily="18" charset="0"/>
              </a:rPr>
              <a:t>1979 г – присвоено звание «Ветеран труда».</a:t>
            </a:r>
          </a:p>
          <a:p>
            <a:pPr algn="ctr">
              <a:buFont typeface="Arial" charset="0"/>
              <a:buNone/>
            </a:pPr>
            <a:r>
              <a:rPr lang="ru-RU" sz="2800" smtClean="0">
                <a:latin typeface="Cambria" pitchFamily="18" charset="0"/>
              </a:rPr>
              <a:t> Самая дорогая её награда – доверие и уважение учеников, </a:t>
            </a:r>
          </a:p>
          <a:p>
            <a:pPr algn="ctr">
              <a:buFont typeface="Arial" charset="0"/>
              <a:buNone/>
            </a:pPr>
            <a:r>
              <a:rPr lang="ru-RU" sz="2800" smtClean="0">
                <a:latin typeface="Cambria" pitchFamily="18" charset="0"/>
              </a:rPr>
              <a:t>учителей и жителей села.</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r>
              <a:rPr lang="ru-RU" sz="4000" b="1" smtClean="0">
                <a:solidFill>
                  <a:srgbClr val="C00000"/>
                </a:solidFill>
                <a:latin typeface="Cambria" pitchFamily="18" charset="0"/>
              </a:rPr>
              <a:t>ВЛАСЕНКО </a:t>
            </a:r>
            <a:r>
              <a:rPr lang="ru-RU" sz="4000" b="1" smtClean="0">
                <a:solidFill>
                  <a:srgbClr val="C00000"/>
                </a:solidFill>
                <a:latin typeface="Arial" charset="0"/>
              </a:rPr>
              <a:t/>
            </a:r>
            <a:br>
              <a:rPr lang="ru-RU" sz="4000" b="1" smtClean="0">
                <a:solidFill>
                  <a:srgbClr val="C00000"/>
                </a:solidFill>
                <a:latin typeface="Arial" charset="0"/>
              </a:rPr>
            </a:br>
            <a:r>
              <a:rPr lang="ru-RU" sz="4000" b="1" smtClean="0">
                <a:solidFill>
                  <a:srgbClr val="C00000"/>
                </a:solidFill>
                <a:latin typeface="Cambria" pitchFamily="18" charset="0"/>
              </a:rPr>
              <a:t>ЕВДОКИЯ ЯКОВЛЕВНА</a:t>
            </a:r>
            <a:r>
              <a:rPr lang="ru-RU" sz="4000" b="1" smtClean="0"/>
              <a:t> </a:t>
            </a:r>
            <a:br>
              <a:rPr lang="ru-RU" sz="4000" b="1" smtClean="0"/>
            </a:br>
            <a:r>
              <a:rPr lang="ru-RU" sz="3200" b="1" smtClean="0">
                <a:latin typeface="Cambria" pitchFamily="18" charset="0"/>
              </a:rPr>
              <a:t>05.01.1924 – 21.09.2005 г</a:t>
            </a:r>
          </a:p>
        </p:txBody>
      </p:sp>
      <p:sp>
        <p:nvSpPr>
          <p:cNvPr id="24579" name="Rectangle 3"/>
          <p:cNvSpPr>
            <a:spLocks noGrp="1"/>
          </p:cNvSpPr>
          <p:nvPr>
            <p:ph type="body" idx="1"/>
          </p:nvPr>
        </p:nvSpPr>
        <p:spPr>
          <a:xfrm>
            <a:off x="342900" y="2133600"/>
            <a:ext cx="6172200" cy="6615113"/>
          </a:xfrm>
        </p:spPr>
        <p:txBody>
          <a:bodyPr/>
          <a:lstStyle/>
          <a:p>
            <a:pPr>
              <a:lnSpc>
                <a:spcPct val="80000"/>
              </a:lnSpc>
              <a:buFont typeface="Arial" charset="0"/>
              <a:buNone/>
            </a:pPr>
            <a:r>
              <a:rPr lang="ru-RU" sz="2400" smtClean="0">
                <a:latin typeface="Cambria" pitchFamily="18" charset="0"/>
              </a:rPr>
              <a:t>1924 год. .. Страна лежит в развалинах после гражданской войны и крестьянского восстания, а в далекой сибирской деревушке, Екатериновке Ишимского округа, 5 января появилась на свет девочка.</a:t>
            </a:r>
          </a:p>
          <a:p>
            <a:pPr>
              <a:lnSpc>
                <a:spcPct val="80000"/>
              </a:lnSpc>
              <a:buFont typeface="Arial" charset="0"/>
              <a:buNone/>
            </a:pPr>
            <a:r>
              <a:rPr lang="ru-RU" sz="2400" smtClean="0">
                <a:latin typeface="Cambria" pitchFamily="18" charset="0"/>
              </a:rPr>
              <a:t>Евдокия была прилежной и трудолюбивой девочкой. Успешно закончила в родной деревне 4 класса, а семилетку в Первопесьяновской школе. </a:t>
            </a:r>
          </a:p>
          <a:p>
            <a:pPr>
              <a:lnSpc>
                <a:spcPct val="80000"/>
              </a:lnSpc>
              <a:buFont typeface="Arial" charset="0"/>
              <a:buNone/>
            </a:pPr>
            <a:r>
              <a:rPr lang="ru-RU" sz="2400" smtClean="0">
                <a:latin typeface="Cambria" pitchFamily="18" charset="0"/>
              </a:rPr>
              <a:t>В 1942 году успешно закончила Ишимское педагогическое училище и получила диплом учителя начальной школы.</a:t>
            </a:r>
          </a:p>
          <a:p>
            <a:pPr>
              <a:lnSpc>
                <a:spcPct val="80000"/>
              </a:lnSpc>
              <a:buFont typeface="Arial" charset="0"/>
              <a:buNone/>
            </a:pPr>
            <a:r>
              <a:rPr lang="ru-RU" sz="2400" smtClean="0">
                <a:latin typeface="Cambria" pitchFamily="18" charset="0"/>
              </a:rPr>
              <a:t>С 1943 по 1951 год Евдокия Яковлевна работала в разных школах Ишимского района учителем начальных классов. В 1951 году была направлена в школу деревни Синицина.</a:t>
            </a:r>
          </a:p>
          <a:p>
            <a:pPr>
              <a:lnSpc>
                <a:spcPct val="80000"/>
              </a:lnSpc>
              <a:buFont typeface="Arial" charset="0"/>
              <a:buNone/>
            </a:pPr>
            <a:r>
              <a:rPr lang="ru-RU" sz="2400" smtClean="0">
                <a:latin typeface="Cambria" pitchFamily="18" charset="0"/>
              </a:rPr>
              <a:t>Дети и родители сразу полюбили умную, красивую, добрую учительницу. Эта любовь длилась почти 50 лет.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p:cNvSpPr>
          <p:nvPr>
            <p:ph type="body" idx="1"/>
          </p:nvPr>
        </p:nvSpPr>
        <p:spPr>
          <a:xfrm>
            <a:off x="342900" y="468313"/>
            <a:ext cx="6172200" cy="8207375"/>
          </a:xfrm>
        </p:spPr>
        <p:txBody>
          <a:bodyPr/>
          <a:lstStyle/>
          <a:p>
            <a:pPr>
              <a:lnSpc>
                <a:spcPct val="80000"/>
              </a:lnSpc>
              <a:buFont typeface="Arial" charset="0"/>
              <a:buNone/>
            </a:pPr>
            <a:r>
              <a:rPr lang="ru-RU" sz="2800" smtClean="0">
                <a:latin typeface="Cambria" pitchFamily="18" charset="0"/>
              </a:rPr>
              <a:t>С 1959 г и до 1987 года Евдокия Яковлевна Власенко была заведующей Синицинской начальной школы. В 1987 году Синицинская школа была реорганизована в основную, и Евдокия Яковлевна продолжила работать в качестве учителя начальных классов.</a:t>
            </a:r>
          </a:p>
          <a:p>
            <a:pPr>
              <a:lnSpc>
                <a:spcPct val="80000"/>
              </a:lnSpc>
              <a:buFont typeface="Arial" charset="0"/>
              <a:buNone/>
            </a:pPr>
            <a:r>
              <a:rPr lang="ru-RU" sz="2800" smtClean="0">
                <a:latin typeface="Cambria" pitchFamily="18" charset="0"/>
              </a:rPr>
              <a:t>Обладая огромным опытом работы, Евдокия Яковлевна становится центром учебы молодых учителей. Она охотно делилась опытом работы со своими коллегами.           </a:t>
            </a:r>
          </a:p>
          <a:p>
            <a:pPr>
              <a:lnSpc>
                <a:spcPct val="80000"/>
              </a:lnSpc>
              <a:buFont typeface="Arial" charset="0"/>
              <a:buNone/>
            </a:pPr>
            <a:r>
              <a:rPr lang="ru-RU" sz="2800" smtClean="0">
                <a:latin typeface="Cambria" pitchFamily="18" charset="0"/>
              </a:rPr>
              <a:t>  За время её работы в школе сложился стабильный педагогический коллектив. </a:t>
            </a:r>
          </a:p>
          <a:p>
            <a:pPr>
              <a:lnSpc>
                <a:spcPct val="80000"/>
              </a:lnSpc>
              <a:buFont typeface="Arial" charset="0"/>
              <a:buNone/>
            </a:pPr>
            <a:r>
              <a:rPr lang="ru-RU" sz="2800" smtClean="0">
                <a:latin typeface="Cambria" pitchFamily="18" charset="0"/>
              </a:rPr>
              <a:t>В Синицинскую школу возвращались уже в качестве учителей бывшие ученики.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p:cNvSpPr>
          <p:nvPr>
            <p:ph type="body" idx="1"/>
          </p:nvPr>
        </p:nvSpPr>
        <p:spPr>
          <a:xfrm>
            <a:off x="342900" y="395288"/>
            <a:ext cx="6172200" cy="7772400"/>
          </a:xfrm>
        </p:spPr>
        <p:txBody>
          <a:bodyPr/>
          <a:lstStyle/>
          <a:p>
            <a:pPr>
              <a:lnSpc>
                <a:spcPct val="80000"/>
              </a:lnSpc>
              <a:buFont typeface="Arial" charset="0"/>
              <a:buNone/>
            </a:pPr>
            <a:endParaRPr lang="ru-RU" sz="1800" smtClean="0"/>
          </a:p>
          <a:p>
            <a:pPr>
              <a:lnSpc>
                <a:spcPct val="80000"/>
              </a:lnSpc>
              <a:buFont typeface="Arial" charset="0"/>
              <a:buNone/>
            </a:pPr>
            <a:r>
              <a:rPr lang="ru-RU" sz="2400" smtClean="0">
                <a:latin typeface="Cambria" pitchFamily="18" charset="0"/>
              </a:rPr>
              <a:t>Евдокия Яковлевна принадлежит к числу тех педагогов, которые носили гордое звание сельского учителя, представителя сельской интеллигенции. </a:t>
            </a:r>
          </a:p>
          <a:p>
            <a:pPr>
              <a:lnSpc>
                <a:spcPct val="80000"/>
              </a:lnSpc>
              <a:buFont typeface="Arial" charset="0"/>
              <a:buNone/>
            </a:pPr>
            <a:endParaRPr lang="ru-RU" sz="2400" smtClean="0">
              <a:latin typeface="Cambria" pitchFamily="18" charset="0"/>
            </a:endParaRPr>
          </a:p>
          <a:p>
            <a:pPr>
              <a:lnSpc>
                <a:spcPct val="80000"/>
              </a:lnSpc>
              <a:buFont typeface="Arial" charset="0"/>
              <a:buNone/>
            </a:pPr>
            <a:r>
              <a:rPr lang="ru-RU" sz="2400" smtClean="0">
                <a:latin typeface="Cambria" pitchFamily="18" charset="0"/>
              </a:rPr>
              <a:t>Её всегда отличали порядочность, такт и культура, высокий профессионализм и скромность. Коллеги отмечают её великолепное знание предмета, чувство ответственности педагога за каждое сказанное на уроке слово, любовь и внимание к детям. </a:t>
            </a:r>
          </a:p>
          <a:p>
            <a:pPr>
              <a:lnSpc>
                <a:spcPct val="80000"/>
              </a:lnSpc>
              <a:buFont typeface="Arial" charset="0"/>
              <a:buNone/>
            </a:pPr>
            <a:endParaRPr lang="ru-RU" sz="2400" smtClean="0">
              <a:latin typeface="Cambria" pitchFamily="18" charset="0"/>
            </a:endParaRPr>
          </a:p>
          <a:p>
            <a:pPr>
              <a:lnSpc>
                <a:spcPct val="80000"/>
              </a:lnSpc>
              <a:buFont typeface="Arial" charset="0"/>
              <a:buNone/>
            </a:pPr>
            <a:r>
              <a:rPr lang="ru-RU" sz="2400" smtClean="0">
                <a:latin typeface="Cambria" pitchFamily="18" charset="0"/>
              </a:rPr>
              <a:t>Трудилась честно и добросовестно, собирая по крупицам ценнейший опыт своих коллег и свой собственный, изучала новейшие достижения педагогической науки, так как учителю необходимо идти в ногу со временем, а времена так быстро меняются.</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p:cNvSpPr>
          <p:nvPr>
            <p:ph type="body" idx="1"/>
          </p:nvPr>
        </p:nvSpPr>
        <p:spPr>
          <a:xfrm>
            <a:off x="342900" y="539750"/>
            <a:ext cx="6172200" cy="7993063"/>
          </a:xfrm>
        </p:spPr>
        <p:txBody>
          <a:bodyPr/>
          <a:lstStyle/>
          <a:p>
            <a:pPr>
              <a:lnSpc>
                <a:spcPct val="80000"/>
              </a:lnSpc>
              <a:buFont typeface="Arial" charset="0"/>
              <a:buNone/>
            </a:pPr>
            <a:r>
              <a:rPr lang="ru-RU" sz="2800" smtClean="0">
                <a:latin typeface="Cambria" pitchFamily="18" charset="0"/>
              </a:rPr>
              <a:t>Евдокия Яковлевна -  счастливая женщина. У неё две умные дочери. Старшая дочь Наталья – инженер-программист, младшая Валентина – учитель русского языка и литературы. Два внука и один правнук.</a:t>
            </a:r>
          </a:p>
          <a:p>
            <a:pPr>
              <a:lnSpc>
                <a:spcPct val="80000"/>
              </a:lnSpc>
              <a:buFont typeface="Arial" charset="0"/>
              <a:buNone/>
            </a:pPr>
            <a:r>
              <a:rPr lang="ru-RU" sz="2800" smtClean="0">
                <a:latin typeface="Cambria" pitchFamily="18" charset="0"/>
              </a:rPr>
              <a:t>«…Считаю себя очень счастливой. Всю свою сознательную жизнь  я находилась в гуще людей, любила их, надеюсь и они меня. Хочу пожелать своим коллегам мирного неба, здоровья, сердечной теплоты, добра, любви ко всему и во всем, что нас окружает. Живите в надежде на счастливое будущее. </a:t>
            </a:r>
          </a:p>
          <a:p>
            <a:pPr>
              <a:lnSpc>
                <a:spcPct val="80000"/>
              </a:lnSpc>
              <a:buFont typeface="Arial" charset="0"/>
              <a:buNone/>
            </a:pPr>
            <a:r>
              <a:rPr lang="ru-RU" sz="2800" smtClean="0">
                <a:latin typeface="Cambria" pitchFamily="18" charset="0"/>
              </a:rPr>
              <a:t>               Пусть хранит Вас Бог!». </a:t>
            </a:r>
          </a:p>
          <a:p>
            <a:pPr>
              <a:lnSpc>
                <a:spcPct val="80000"/>
              </a:lnSpc>
              <a:buFont typeface="Arial" charset="0"/>
              <a:buNone/>
            </a:pPr>
            <a:r>
              <a:rPr lang="ru-RU" sz="2800" smtClean="0">
                <a:latin typeface="Cambria" pitchFamily="18" charset="0"/>
              </a:rPr>
              <a:t>Это были последние слова своим коллегам перед отъездом к детям в Тюмень, где она и скончалась.</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p:cNvSpPr>
          <p:nvPr>
            <p:ph type="body" idx="1"/>
          </p:nvPr>
        </p:nvSpPr>
        <p:spPr>
          <a:xfrm>
            <a:off x="342900" y="468313"/>
            <a:ext cx="6172200" cy="8064500"/>
          </a:xfrm>
        </p:spPr>
        <p:txBody>
          <a:bodyPr/>
          <a:lstStyle/>
          <a:p>
            <a:pPr>
              <a:lnSpc>
                <a:spcPct val="90000"/>
              </a:lnSpc>
              <a:buFont typeface="Arial" charset="0"/>
              <a:buNone/>
            </a:pPr>
            <a:r>
              <a:rPr lang="ru-RU" sz="2800" smtClean="0">
                <a:latin typeface="Cambria" pitchFamily="18" charset="0"/>
              </a:rPr>
              <a:t>Длинный путь у Евдокии Яковлевны. Во всем она воспитывала своим примером, учила справедливости, дружбе, требовательности, честности, активной гражданской позиции. Сколько любви, сил, доброты, знаний, упорного труда потребовалось, чтобы за годы своей деятельности дать прочные, глубокие знания сотням учеников.</a:t>
            </a:r>
          </a:p>
          <a:p>
            <a:pPr>
              <a:lnSpc>
                <a:spcPct val="90000"/>
              </a:lnSpc>
              <a:buFont typeface="Arial" charset="0"/>
              <a:buNone/>
            </a:pPr>
            <a:r>
              <a:rPr lang="ru-RU" sz="2800" smtClean="0">
                <a:latin typeface="Cambria" pitchFamily="18" charset="0"/>
              </a:rPr>
              <a:t>Она – УЧИТЕЛЬ, который всегда находился в вечном поиске, вечном труде, и мы, её бывшие коллеги, гордимся тем, что судьба свела нас с этой удивительной, очаровательной женщиной и талантливым педагогом.</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465</Words>
  <Application>Microsoft Office PowerPoint</Application>
  <PresentationFormat>Экран (4:3)</PresentationFormat>
  <Paragraphs>31</Paragraphs>
  <Slides>7</Slides>
  <Notes>0</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6</vt:i4>
      </vt:variant>
      <vt:variant>
        <vt:lpstr>Заголовки слайдов</vt:lpstr>
      </vt:variant>
      <vt:variant>
        <vt:i4>7</vt:i4>
      </vt:variant>
    </vt:vector>
  </HeadingPairs>
  <TitlesOfParts>
    <vt:vector size="16" baseType="lpstr">
      <vt:lpstr>Cambria</vt:lpstr>
      <vt:lpstr>Arial</vt:lpstr>
      <vt:lpstr>Calibri</vt:lpstr>
      <vt:lpstr>Тема Office</vt:lpstr>
      <vt:lpstr>Тема Office</vt:lpstr>
      <vt:lpstr>Тема Office</vt:lpstr>
      <vt:lpstr>Тема Office</vt:lpstr>
      <vt:lpstr>Тема Office</vt:lpstr>
      <vt:lpstr>Тема Office</vt:lpstr>
      <vt:lpstr>ВЛАСЕНКО  ЕВДОКИЯ ЯКОВЛЕВНА</vt:lpstr>
      <vt:lpstr>55 лет жизни - детям</vt:lpstr>
      <vt:lpstr>ВЛАСЕНКО  ЕВДОКИЯ ЯКОВЛЕВНА  05.01.1924 – 21.09.2005 г</vt:lpstr>
      <vt:lpstr>Слайд 4</vt:lpstr>
      <vt:lpstr>Слайд 5</vt:lpstr>
      <vt:lpstr>Слайд 6</vt:lpstr>
      <vt:lpstr>Слайд 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директор</cp:lastModifiedBy>
  <cp:revision>40</cp:revision>
  <dcterms:created xsi:type="dcterms:W3CDTF">2015-04-11T16:33:53Z</dcterms:created>
  <dcterms:modified xsi:type="dcterms:W3CDTF">2018-09-01T03:23:23Z</dcterms:modified>
</cp:coreProperties>
</file>