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6" r:id="rId4"/>
    <p:sldId id="284" r:id="rId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800000"/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085D4-DDB5-408E-BA7A-3FCA7E0B1A2A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4BD2-18C3-44A5-BD4F-E8A914F25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F262-2627-475E-B38E-CA25B49F8EE6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2F5A2-9B3F-4C07-8E47-17FA87403C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A637B-4330-469B-A7D4-1B9370F3FB48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38BE4-6558-4D5D-B539-8B3CCAFDD7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05BCD-7AAF-4293-BE42-B3CB74912DE1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BF7DD-227D-446F-8FE9-E37E5931E0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2F53D-7798-48CD-9431-09B0A29E6438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718B4-D1BA-4508-A447-2550533CEB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25302-17B7-4EE3-B397-03A5759E6C65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46A7C-4BDD-4222-BFC6-40447E667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DF4B-52B3-4DE1-8E94-512A6B74CDD2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177D-55F1-4E51-8D39-232C7B6E1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5A027-DE6E-4C81-8A95-0C0FA0371077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EA2A9-6BB9-43E7-86BE-B5E1A67DE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28B1B-5CED-475C-8E5D-852C8236AF13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233D2-119E-439C-875B-060478CFBC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6499F-1068-4872-B81D-36B78396DAD6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1C518-F075-4C02-A916-C73E03975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C5367-B046-4E78-A69F-3D46B5D10E50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95BA3-7F56-4D6E-9BB7-6925331D64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D0D1D2-3A43-4ED8-8A2D-B37B93525733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AF50A5-D74A-4058-B8ED-9F70EA9E8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mages.yandex.ru/yandsearch?source=wiz&amp;text=%D1%81%D1%82%D0%BE%D0%BF%D0%BA%D0%B0%20%D0%BA%D0%BD%D0%B8%D0%B3%20%D0%BA%D0%B0%D1%80%D1%82%D0%B8%D0%BD%D0%BA%D0%B0&amp;noreask=1&amp;pos=26&amp;rpt=simage&amp;lr=213&amp;uinfo=sw-1038-sh-518-fw-813-fh-448-pd-1&amp;img_url=http://webdesignledger.com/wp-content/uploads/2010/06/books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ebdesignledger.com/wp-content/uploads/2010/06/book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1731" y="4291009"/>
            <a:ext cx="5012269" cy="2566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1357313" y="260350"/>
            <a:ext cx="742950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632523"/>
                </a:solidFill>
                <a:latin typeface="Cambria" pitchFamily="18" charset="0"/>
              </a:rPr>
              <a:t>МАТВИЕНКО </a:t>
            </a:r>
          </a:p>
          <a:p>
            <a:pPr algn="ctr"/>
            <a:r>
              <a:rPr lang="ru-RU" sz="3200" b="1">
                <a:solidFill>
                  <a:srgbClr val="632523"/>
                </a:solidFill>
                <a:latin typeface="Cambria" pitchFamily="18" charset="0"/>
              </a:rPr>
              <a:t>СВЕТЛАНА  АНАТОЛЬЕВНА</a:t>
            </a:r>
            <a:endParaRPr lang="ru-RU" sz="2800">
              <a:solidFill>
                <a:srgbClr val="632523"/>
              </a:solidFill>
              <a:latin typeface="Cambria" pitchFamily="18" charset="0"/>
            </a:endParaRPr>
          </a:p>
          <a:p>
            <a:pPr algn="ctr"/>
            <a:r>
              <a:rPr lang="ru-RU" sz="2800">
                <a:solidFill>
                  <a:srgbClr val="632523"/>
                </a:solidFill>
                <a:latin typeface="Cambria" pitchFamily="18" charset="0"/>
              </a:rPr>
              <a:t>УЧИТЕЛЬ  НАЧАЛЬНЫХ  КЛАССОВ</a:t>
            </a:r>
          </a:p>
          <a:p>
            <a:pPr algn="ctr"/>
            <a:r>
              <a:rPr lang="ru-RU" sz="2800">
                <a:solidFill>
                  <a:srgbClr val="632523"/>
                </a:solidFill>
                <a:latin typeface="Cambria" pitchFamily="18" charset="0"/>
              </a:rPr>
              <a:t>СИНИЦЫНСКОЙ ООШ</a:t>
            </a:r>
          </a:p>
          <a:p>
            <a:pPr algn="ctr"/>
            <a:endParaRPr lang="ru-RU" sz="2800">
              <a:solidFill>
                <a:srgbClr val="632523"/>
              </a:solidFill>
              <a:latin typeface="Cambria" pitchFamily="18" charset="0"/>
            </a:endParaRPr>
          </a:p>
          <a:p>
            <a:pPr algn="ctr"/>
            <a:endParaRPr lang="ru-RU" sz="2800">
              <a:solidFill>
                <a:srgbClr val="632523"/>
              </a:solidFill>
              <a:latin typeface="Cambria" pitchFamily="18" charset="0"/>
            </a:endParaRPr>
          </a:p>
        </p:txBody>
      </p:sp>
      <p:pic>
        <p:nvPicPr>
          <p:cNvPr id="13316" name="Рисунок 1" descr="C:\Users\MATVIENKO\Desktop\20190208_1526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2276475"/>
            <a:ext cx="3186112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85875" y="274638"/>
            <a:ext cx="7643813" cy="561975"/>
          </a:xfrm>
        </p:spPr>
        <p:txBody>
          <a:bodyPr/>
          <a:lstStyle/>
          <a:p>
            <a:r>
              <a:rPr lang="ru-RU" sz="4000" b="1" smtClean="0">
                <a:solidFill>
                  <a:srgbClr val="663300"/>
                </a:solidFill>
                <a:latin typeface="Cambria" pitchFamily="18" charset="0"/>
              </a:rPr>
              <a:t>Педагогическая деятельность</a:t>
            </a:r>
            <a:r>
              <a:rPr lang="ru-RU" smtClean="0"/>
              <a:t> </a:t>
            </a:r>
          </a:p>
        </p:txBody>
      </p:sp>
      <p:pic>
        <p:nvPicPr>
          <p:cNvPr id="14338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981075"/>
            <a:ext cx="4122738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03300"/>
            <a:ext cx="45005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892550"/>
            <a:ext cx="4500562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5" descr="C:\Users\школа\Desktop\P12301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933825"/>
            <a:ext cx="417671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2"/>
          <p:cNvSpPr>
            <a:spLocks noGrp="1"/>
          </p:cNvSpPr>
          <p:nvPr>
            <p:ph type="title"/>
          </p:nvPr>
        </p:nvSpPr>
        <p:spPr>
          <a:xfrm>
            <a:off x="1285875" y="214313"/>
            <a:ext cx="7572375" cy="550862"/>
          </a:xfrm>
        </p:spPr>
        <p:txBody>
          <a:bodyPr/>
          <a:lstStyle/>
          <a:p>
            <a:r>
              <a:rPr lang="ru-RU" sz="6600" smtClean="0">
                <a:solidFill>
                  <a:srgbClr val="663300"/>
                </a:solidFill>
              </a:rPr>
              <a:t> </a:t>
            </a:r>
            <a:r>
              <a:rPr lang="ru-RU" b="1" smtClean="0">
                <a:solidFill>
                  <a:srgbClr val="663300"/>
                </a:solidFill>
                <a:latin typeface="Cambria" pitchFamily="18" charset="0"/>
              </a:rPr>
              <a:t>ХОББИ</a:t>
            </a:r>
          </a:p>
        </p:txBody>
      </p:sp>
      <p:pic>
        <p:nvPicPr>
          <p:cNvPr id="15364" name="Picture 4" descr="20190208_1529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7113" y="4005263"/>
            <a:ext cx="3036887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20190209_1143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4005263"/>
            <a:ext cx="23050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2" descr="http://ooovista.ru/files/images/blog/cvetnik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836613"/>
            <a:ext cx="594360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5" descr="C:\Users\MATVIENKO\Desktop\9e4097f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67163"/>
            <a:ext cx="385127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8064500" cy="576263"/>
          </a:xfrm>
        </p:spPr>
        <p:txBody>
          <a:bodyPr/>
          <a:lstStyle/>
          <a:p>
            <a:r>
              <a:rPr lang="ru-RU" sz="2800" b="1" i="1" smtClean="0">
                <a:solidFill>
                  <a:srgbClr val="800000"/>
                </a:solidFill>
                <a:latin typeface="Cambria" pitchFamily="18" charset="0"/>
              </a:rPr>
              <a:t>СЕМЬЯ– это…                                                              </a:t>
            </a:r>
            <a:br>
              <a:rPr lang="ru-RU" sz="2800" b="1" i="1" smtClean="0">
                <a:solidFill>
                  <a:srgbClr val="800000"/>
                </a:solidFill>
                <a:latin typeface="Cambria" pitchFamily="18" charset="0"/>
              </a:rPr>
            </a:br>
            <a:r>
              <a:rPr lang="ru-RU" sz="2800" b="1" i="1" smtClean="0">
                <a:solidFill>
                  <a:srgbClr val="800000"/>
                </a:solidFill>
                <a:latin typeface="Cambria" pitchFamily="18" charset="0"/>
              </a:rPr>
              <a:t>   начало начал, крепость, кров, очаг, причал</a:t>
            </a:r>
          </a:p>
        </p:txBody>
      </p:sp>
      <p:pic>
        <p:nvPicPr>
          <p:cNvPr id="1638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962025"/>
            <a:ext cx="3816350" cy="289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3878263"/>
            <a:ext cx="3889375" cy="297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390" name="Picture 6" descr="image (1) - коп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052513"/>
            <a:ext cx="3924300" cy="5040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19</Words>
  <Application>Microsoft Office PowerPoint</Application>
  <PresentationFormat>Экран (4:3)</PresentationFormat>
  <Paragraphs>7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Cambria</vt:lpstr>
      <vt:lpstr>Тема Office</vt:lpstr>
      <vt:lpstr>Слайд 1</vt:lpstr>
      <vt:lpstr>Педагогическая деятельность </vt:lpstr>
      <vt:lpstr> ХОББИ</vt:lpstr>
      <vt:lpstr>СЕМЬЯ– это…                                                                  начало начал, крепость, кров, очаг, причал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директор</cp:lastModifiedBy>
  <cp:revision>127</cp:revision>
  <dcterms:created xsi:type="dcterms:W3CDTF">2013-06-25T15:10:20Z</dcterms:created>
  <dcterms:modified xsi:type="dcterms:W3CDTF">2019-02-11T05:26:08Z</dcterms:modified>
</cp:coreProperties>
</file>