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4" r:id="rId2"/>
    <p:sldId id="265" r:id="rId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09" autoAdjust="0"/>
    <p:restoredTop sz="94660"/>
  </p:normalViewPr>
  <p:slideViewPr>
    <p:cSldViewPr snapToGrid="0">
      <p:cViewPr varScale="1">
        <p:scale>
          <a:sx n="80" d="100"/>
          <a:sy n="80" d="100"/>
        </p:scale>
        <p:origin x="88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9CE73-89BD-452F-9113-E27BA910B046}" type="datetimeFigureOut">
              <a:rPr lang="ru-RU" smtClean="0"/>
              <a:t>25.12.2018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CED2D-A288-435B-856F-676DE7CAE5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65930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9CE73-89BD-452F-9113-E27BA910B046}" type="datetimeFigureOut">
              <a:rPr lang="ru-RU" smtClean="0"/>
              <a:t>25.12.2018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CED2D-A288-435B-856F-676DE7CAE5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2036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9CE73-89BD-452F-9113-E27BA910B046}" type="datetimeFigureOut">
              <a:rPr lang="ru-RU" smtClean="0"/>
              <a:t>25.12.2018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CED2D-A288-435B-856F-676DE7CAE5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6839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9CE73-89BD-452F-9113-E27BA910B046}" type="datetimeFigureOut">
              <a:rPr lang="ru-RU" smtClean="0"/>
              <a:t>25.12.2018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CED2D-A288-435B-856F-676DE7CAE5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04103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9CE73-89BD-452F-9113-E27BA910B046}" type="datetimeFigureOut">
              <a:rPr lang="ru-RU" smtClean="0"/>
              <a:t>25.12.2018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CED2D-A288-435B-856F-676DE7CAE5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67438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9CE73-89BD-452F-9113-E27BA910B046}" type="datetimeFigureOut">
              <a:rPr lang="ru-RU" smtClean="0"/>
              <a:t>25.12.2018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CED2D-A288-435B-856F-676DE7CAE5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11117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9CE73-89BD-452F-9113-E27BA910B046}" type="datetimeFigureOut">
              <a:rPr lang="ru-RU" smtClean="0"/>
              <a:t>25.12.2018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CED2D-A288-435B-856F-676DE7CAE5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46409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9CE73-89BD-452F-9113-E27BA910B046}" type="datetimeFigureOut">
              <a:rPr lang="ru-RU" smtClean="0"/>
              <a:t>25.12.2018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CED2D-A288-435B-856F-676DE7CAE5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7748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9CE73-89BD-452F-9113-E27BA910B046}" type="datetimeFigureOut">
              <a:rPr lang="ru-RU" smtClean="0"/>
              <a:t>25.12.2018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CED2D-A288-435B-856F-676DE7CAE5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15848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9CE73-89BD-452F-9113-E27BA910B046}" type="datetimeFigureOut">
              <a:rPr lang="ru-RU" smtClean="0"/>
              <a:t>25.12.2018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CED2D-A288-435B-856F-676DE7CAE5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50959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9CE73-89BD-452F-9113-E27BA910B046}" type="datetimeFigureOut">
              <a:rPr lang="ru-RU" smtClean="0"/>
              <a:t>25.12.2018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CED2D-A288-435B-856F-676DE7CAE5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9300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99CE73-89BD-452F-9113-E27BA910B046}" type="datetimeFigureOut">
              <a:rPr lang="ru-RU" smtClean="0"/>
              <a:t>25.12.2018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5CED2D-A288-435B-856F-676DE7CAE5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7167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951" y="237995"/>
            <a:ext cx="8954061" cy="6403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448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8285" y="133350"/>
            <a:ext cx="9252330" cy="6532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3379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239</TotalTime>
  <Words>0</Words>
  <Application>Microsoft Office PowerPoint</Application>
  <PresentationFormat>Экран (4:3)</PresentationFormat>
  <Paragraphs>0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Днс</dc:creator>
  <cp:lastModifiedBy>Днс</cp:lastModifiedBy>
  <cp:revision>11</cp:revision>
  <dcterms:created xsi:type="dcterms:W3CDTF">2018-01-16T12:19:36Z</dcterms:created>
  <dcterms:modified xsi:type="dcterms:W3CDTF">2018-12-25T06:15:23Z</dcterms:modified>
</cp:coreProperties>
</file>