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5" r:id="rId4"/>
    <p:sldId id="266" r:id="rId5"/>
    <p:sldId id="262" r:id="rId6"/>
    <p:sldId id="267" r:id="rId7"/>
    <p:sldId id="268" r:id="rId8"/>
    <p:sldId id="269" r:id="rId9"/>
    <p:sldId id="270" r:id="rId10"/>
    <p:sldId id="294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300" r:id="rId34"/>
    <p:sldId id="293" r:id="rId35"/>
    <p:sldId id="298" r:id="rId36"/>
    <p:sldId id="296" r:id="rId37"/>
    <p:sldId id="297" r:id="rId38"/>
    <p:sldId id="299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FF3399"/>
    <a:srgbClr val="803D06"/>
    <a:srgbClr val="753805"/>
    <a:srgbClr val="7A5128"/>
    <a:srgbClr val="996633"/>
    <a:srgbClr val="FF5DA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>
        <p:scale>
          <a:sx n="90" d="100"/>
          <a:sy n="90" d="100"/>
        </p:scale>
        <p:origin x="54" y="9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E622D7-89E5-4B49-AAF1-1CA8B1CA110E}" type="datetimeFigureOut">
              <a:rPr lang="ru-RU" smtClean="0"/>
              <a:pPr/>
              <a:t>09.06.2015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533C72-622A-4391-BAAF-CC450CB1EE6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0" y="2852936"/>
            <a:ext cx="2887050" cy="3935157"/>
            <a:chOff x="0" y="2852936"/>
            <a:chExt cx="2887050" cy="3935157"/>
          </a:xfrm>
        </p:grpSpPr>
        <p:sp>
          <p:nvSpPr>
            <p:cNvPr id="8" name="Rectangle 1"/>
            <p:cNvSpPr>
              <a:spLocks noChangeArrowheads="1"/>
            </p:cNvSpPr>
            <p:nvPr userDrawn="1"/>
          </p:nvSpPr>
          <p:spPr bwMode="auto">
            <a:xfrm>
              <a:off x="0" y="6572649"/>
              <a:ext cx="1245854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itchFamily="34" charset="0"/>
                  <a:ea typeface="Calibri" pitchFamily="34" charset="0"/>
                  <a:cs typeface="Times New Roman" pitchFamily="18" charset="0"/>
                </a:rPr>
                <a:t>FokinaLida.75@mail.ru</a:t>
              </a:r>
              <a:endPara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9" name="Рисунок 8" descr="95181583_large_10.png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323528" y="3933056"/>
              <a:ext cx="1728192" cy="2579392"/>
            </a:xfrm>
            <a:prstGeom prst="rect">
              <a:avLst/>
            </a:prstGeom>
          </p:spPr>
        </p:pic>
        <p:pic>
          <p:nvPicPr>
            <p:cNvPr id="10" name="Рисунок 9" descr="1363686187_ca3b6b57.jpg"/>
            <p:cNvPicPr>
              <a:picLocks noChangeAspect="1"/>
            </p:cNvPicPr>
            <p:nvPr userDrawn="1"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>
              <a:off x="1331640" y="2852936"/>
              <a:ext cx="1555410" cy="1728192"/>
            </a:xfrm>
            <a:prstGeom prst="rect">
              <a:avLst/>
            </a:prstGeom>
          </p:spPr>
        </p:pic>
      </p:grpSp>
      <p:pic>
        <p:nvPicPr>
          <p:cNvPr id="12290" name="Picture 2" descr="D:\Лидия\шаблоны\Авторские шаблоны\мои блёстки\Безимени-3.png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0"/>
            <a:ext cx="9036496" cy="6669360"/>
          </a:xfrm>
          <a:prstGeom prst="rect">
            <a:avLst/>
          </a:prstGeom>
          <a:noFill/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E622D7-89E5-4B49-AAF1-1CA8B1CA110E}" type="datetimeFigureOut">
              <a:rPr lang="ru-RU" smtClean="0"/>
              <a:pPr/>
              <a:t>09.06.2015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533C72-622A-4391-BAAF-CC450CB1EE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E622D7-89E5-4B49-AAF1-1CA8B1CA110E}" type="datetimeFigureOut">
              <a:rPr lang="ru-RU" smtClean="0"/>
              <a:pPr/>
              <a:t>09.06.2015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533C72-622A-4391-BAAF-CC450CB1EE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E622D7-89E5-4B49-AAF1-1CA8B1CA110E}" type="datetimeFigureOut">
              <a:rPr lang="ru-RU" smtClean="0"/>
              <a:pPr/>
              <a:t>09.06.2015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533C72-622A-4391-BAAF-CC450CB1EE6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1363686266_vozd55.jpg"/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876256" y="332656"/>
            <a:ext cx="1924327" cy="2808312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E622D7-89E5-4B49-AAF1-1CA8B1CA110E}" type="datetimeFigureOut">
              <a:rPr lang="ru-RU" smtClean="0"/>
              <a:pPr/>
              <a:t>09.06.2015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533C72-622A-4391-BAAF-CC450CB1EE6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95181570_large_12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020272" y="4941168"/>
            <a:ext cx="1855688" cy="1597763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E622D7-89E5-4B49-AAF1-1CA8B1CA110E}" type="datetimeFigureOut">
              <a:rPr lang="ru-RU" smtClean="0"/>
              <a:pPr/>
              <a:t>09.06.2015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533C72-622A-4391-BAAF-CC450CB1EE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E622D7-89E5-4B49-AAF1-1CA8B1CA110E}" type="datetimeFigureOut">
              <a:rPr lang="ru-RU" smtClean="0"/>
              <a:pPr/>
              <a:t>09.06.2015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533C72-622A-4391-BAAF-CC450CB1EE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E622D7-89E5-4B49-AAF1-1CA8B1CA110E}" type="datetimeFigureOut">
              <a:rPr lang="ru-RU" smtClean="0"/>
              <a:pPr/>
              <a:t>09.06.2015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533C72-622A-4391-BAAF-CC450CB1EE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E622D7-89E5-4B49-AAF1-1CA8B1CA110E}" type="datetimeFigureOut">
              <a:rPr lang="ru-RU" smtClean="0"/>
              <a:pPr/>
              <a:t>09.06.2015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533C72-622A-4391-BAAF-CC450CB1EE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E622D7-89E5-4B49-AAF1-1CA8B1CA110E}" type="datetimeFigureOut">
              <a:rPr lang="ru-RU" smtClean="0"/>
              <a:pPr/>
              <a:t>09.06.2015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533C72-622A-4391-BAAF-CC450CB1EE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E622D7-89E5-4B49-AAF1-1CA8B1CA110E}" type="datetimeFigureOut">
              <a:rPr lang="ru-RU" smtClean="0"/>
              <a:pPr/>
              <a:t>09.06.2015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533C72-622A-4391-BAAF-CC450CB1EE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 descr="95181570_large_12.png"/>
          <p:cNvPicPr>
            <a:picLocks noChangeAspect="1"/>
          </p:cNvPicPr>
          <p:nvPr userDrawn="1"/>
        </p:nvPicPr>
        <p:blipFill>
          <a:blip r:embed="rId13" cstate="screen"/>
          <a:stretch>
            <a:fillRect/>
          </a:stretch>
        </p:blipFill>
        <p:spPr>
          <a:xfrm>
            <a:off x="7020272" y="4941168"/>
            <a:ext cx="1855688" cy="1597763"/>
          </a:xfrm>
          <a:prstGeom prst="rect">
            <a:avLst/>
          </a:prstGeom>
        </p:spPr>
      </p:pic>
      <p:grpSp>
        <p:nvGrpSpPr>
          <p:cNvPr id="25" name="Группа 24"/>
          <p:cNvGrpSpPr/>
          <p:nvPr userDrawn="1"/>
        </p:nvGrpSpPr>
        <p:grpSpPr>
          <a:xfrm>
            <a:off x="0" y="2852936"/>
            <a:ext cx="2887050" cy="3935157"/>
            <a:chOff x="0" y="2852936"/>
            <a:chExt cx="2887050" cy="3935157"/>
          </a:xfrm>
        </p:grpSpPr>
        <p:sp>
          <p:nvSpPr>
            <p:cNvPr id="26" name="Rectangle 1"/>
            <p:cNvSpPr>
              <a:spLocks noChangeArrowheads="1"/>
            </p:cNvSpPr>
            <p:nvPr userDrawn="1"/>
          </p:nvSpPr>
          <p:spPr bwMode="auto">
            <a:xfrm>
              <a:off x="0" y="6572649"/>
              <a:ext cx="1245854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itchFamily="34" charset="0"/>
                  <a:ea typeface="Calibri" pitchFamily="34" charset="0"/>
                  <a:cs typeface="Times New Roman" pitchFamily="18" charset="0"/>
                </a:rPr>
                <a:t>FokinaLida.75@mail.ru</a:t>
              </a:r>
              <a:endPara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7" name="Рисунок 26" descr="95181583_large_10.png"/>
            <p:cNvPicPr>
              <a:picLocks noChangeAspect="1"/>
            </p:cNvPicPr>
            <p:nvPr userDrawn="1"/>
          </p:nvPicPr>
          <p:blipFill>
            <a:blip r:embed="rId14" cstate="screen"/>
            <a:stretch>
              <a:fillRect/>
            </a:stretch>
          </p:blipFill>
          <p:spPr>
            <a:xfrm>
              <a:off x="323528" y="3933056"/>
              <a:ext cx="1728192" cy="2579392"/>
            </a:xfrm>
            <a:prstGeom prst="rect">
              <a:avLst/>
            </a:prstGeom>
          </p:spPr>
        </p:pic>
        <p:pic>
          <p:nvPicPr>
            <p:cNvPr id="28" name="Рисунок 27" descr="1363686187_ca3b6b57.jpg"/>
            <p:cNvPicPr>
              <a:picLocks noChangeAspect="1"/>
            </p:cNvPicPr>
            <p:nvPr userDrawn="1"/>
          </p:nvPicPr>
          <p:blipFill>
            <a:blip r:embed="rId1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>
              <a:off x="1331640" y="2852936"/>
              <a:ext cx="1555410" cy="1728192"/>
            </a:xfrm>
            <a:prstGeom prst="rect">
              <a:avLst/>
            </a:prstGeom>
          </p:spPr>
        </p:pic>
      </p:grpSp>
      <p:grpSp>
        <p:nvGrpSpPr>
          <p:cNvPr id="13" name="Группа 12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0" name="Половина рамки 9"/>
            <p:cNvSpPr/>
            <p:nvPr userDrawn="1"/>
          </p:nvSpPr>
          <p:spPr>
            <a:xfrm>
              <a:off x="0" y="0"/>
              <a:ext cx="755576" cy="6858000"/>
            </a:xfrm>
            <a:prstGeom prst="halfFram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1" name="Половина рамки 10"/>
            <p:cNvSpPr/>
            <p:nvPr userDrawn="1"/>
          </p:nvSpPr>
          <p:spPr>
            <a:xfrm rot="5400000" flipH="1">
              <a:off x="4194212" y="1908212"/>
              <a:ext cx="755576" cy="9144000"/>
            </a:xfrm>
            <a:prstGeom prst="halfFram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Группа 13"/>
          <p:cNvGrpSpPr/>
          <p:nvPr userDrawn="1"/>
        </p:nvGrpSpPr>
        <p:grpSpPr>
          <a:xfrm flipH="1" flipV="1">
            <a:off x="0" y="0"/>
            <a:ext cx="9144000" cy="6858000"/>
            <a:chOff x="0" y="0"/>
            <a:chExt cx="9144000" cy="6858000"/>
          </a:xfrm>
        </p:grpSpPr>
        <p:sp>
          <p:nvSpPr>
            <p:cNvPr id="15" name="Половина рамки 14"/>
            <p:cNvSpPr/>
            <p:nvPr userDrawn="1"/>
          </p:nvSpPr>
          <p:spPr>
            <a:xfrm>
              <a:off x="0" y="0"/>
              <a:ext cx="755576" cy="6858000"/>
            </a:xfrm>
            <a:prstGeom prst="halfFram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6" name="Половина рамки 15"/>
            <p:cNvSpPr/>
            <p:nvPr userDrawn="1"/>
          </p:nvSpPr>
          <p:spPr>
            <a:xfrm rot="5400000" flipH="1">
              <a:off x="4194212" y="1908212"/>
              <a:ext cx="755576" cy="9144000"/>
            </a:xfrm>
            <a:prstGeom prst="halfFram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pic>
        <p:nvPicPr>
          <p:cNvPr id="29" name="Рисунок 28" descr="1363686266_vozd55.jpg"/>
          <p:cNvPicPr>
            <a:picLocks noChangeAspect="1"/>
          </p:cNvPicPr>
          <p:nvPr userDrawn="1"/>
        </p:nvPicPr>
        <p:blipFill>
          <a:blip r:embed="rId1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876256" y="332656"/>
            <a:ext cx="1924327" cy="2808312"/>
          </a:xfrm>
          <a:prstGeom prst="rect">
            <a:avLst/>
          </a:prstGeom>
        </p:spPr>
      </p:pic>
      <p:sp>
        <p:nvSpPr>
          <p:cNvPr id="17" name="Прямоугольник 16"/>
          <p:cNvSpPr/>
          <p:nvPr userDrawn="1"/>
        </p:nvSpPr>
        <p:spPr>
          <a:xfrm>
            <a:off x="251520" y="260648"/>
            <a:ext cx="8640960" cy="633670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57;&#1074;&#1077;&#1090;&#1072;\Desktop\&#1083;&#1072;&#1075;&#1077;&#1088;&#1100;15\&#1089;&#1090;&#1072;&#1085;&#1094;&#1080;&#1103;%20&#1082;&#1086;&#1088;&#1086;&#1090;&#1099;&#1096;&#1077;&#1082;\Tancuyuschie-korotyshki-Korotyshki(muzofon.com).mp3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file:///C:\Users\&#1057;&#1074;&#1077;&#1090;&#1072;\Desktop\&#1083;&#1072;&#1075;&#1077;&#1088;&#1100;15\&#1089;&#1090;&#1072;&#1085;&#1094;&#1080;&#1103;%20&#1082;&#1086;&#1088;&#1086;&#1090;&#1099;&#1096;&#1077;&#1082;\MVI_2212.AVI" TargetMode="External"/><Relationship Id="rId1" Type="http://schemas.openxmlformats.org/officeDocument/2006/relationships/tags" Target="../tags/tag1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827584" y="1844823"/>
            <a:ext cx="7453509" cy="3076804"/>
            <a:chOff x="1115616" y="2132856"/>
            <a:chExt cx="7165477" cy="3355061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1115616" y="2132856"/>
              <a:ext cx="7165477" cy="11012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6000" b="1" dirty="0" smtClean="0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</a:rPr>
                <a:t>Станция коротышек</a:t>
              </a:r>
              <a:endParaRPr lang="ru-RU" sz="6000" b="1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361672" y="5085184"/>
              <a:ext cx="4910120" cy="4027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День шестой</a:t>
              </a:r>
              <a:endPara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3286116" y="314324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В одном сказочном городе жили коротышки. Коротышками их называли </a:t>
            </a:r>
            <a:r>
              <a:rPr lang="ru-RU" dirty="0" smtClean="0"/>
              <a:t>потому , что </a:t>
            </a:r>
            <a:r>
              <a:rPr lang="ru-RU" dirty="0" smtClean="0"/>
              <a:t>они были очень маленькие</a:t>
            </a:r>
            <a:endParaRPr lang="ru-RU" dirty="0"/>
          </a:p>
        </p:txBody>
      </p:sp>
      <p:pic>
        <p:nvPicPr>
          <p:cNvPr id="6" name="Tancuyuschie-korotyshki-Korotyshki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8001024" y="542926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1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MVI_2212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4"/>
          <a:stretch>
            <a:fillRect/>
          </a:stretch>
        </p:blipFill>
        <p:spPr>
          <a:xfrm>
            <a:off x="285720" y="214289"/>
            <a:ext cx="8429684" cy="63222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7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Света\Desktop\лагерь15\станция коротышек\IMG_22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22" y="2143116"/>
            <a:ext cx="2571768" cy="1928826"/>
          </a:xfrm>
          <a:prstGeom prst="rect">
            <a:avLst/>
          </a:prstGeom>
          <a:noFill/>
        </p:spPr>
      </p:pic>
      <p:pic>
        <p:nvPicPr>
          <p:cNvPr id="8196" name="Picture 4" descr="C:\Users\Света\Desktop\лагерь15\станция коротышек\IMG_22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14290"/>
            <a:ext cx="2420926" cy="1815695"/>
          </a:xfrm>
          <a:prstGeom prst="rect">
            <a:avLst/>
          </a:prstGeom>
          <a:noFill/>
        </p:spPr>
      </p:pic>
      <p:pic>
        <p:nvPicPr>
          <p:cNvPr id="8197" name="Picture 5" descr="C:\Users\Света\Desktop\лагерь15\станция коротышек\IMG_22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2643182"/>
            <a:ext cx="2571768" cy="1928826"/>
          </a:xfrm>
          <a:prstGeom prst="rect">
            <a:avLst/>
          </a:prstGeom>
          <a:noFill/>
        </p:spPr>
      </p:pic>
      <p:pic>
        <p:nvPicPr>
          <p:cNvPr id="8198" name="Picture 6" descr="C:\Users\Света\Desktop\лагерь15\станция коротышек\IMG_22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2" y="1071546"/>
            <a:ext cx="2706678" cy="2030009"/>
          </a:xfrm>
          <a:prstGeom prst="rect">
            <a:avLst/>
          </a:prstGeom>
          <a:noFill/>
        </p:spPr>
      </p:pic>
      <p:pic>
        <p:nvPicPr>
          <p:cNvPr id="8199" name="Picture 7" descr="C:\Users\Света\Desktop\лагерь15\станция коротышек\IMG_22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142852"/>
            <a:ext cx="2667018" cy="2000264"/>
          </a:xfrm>
          <a:prstGeom prst="rect">
            <a:avLst/>
          </a:prstGeom>
          <a:noFill/>
        </p:spPr>
      </p:pic>
      <p:pic>
        <p:nvPicPr>
          <p:cNvPr id="8200" name="Picture 8" descr="C:\Users\Света\Desktop\лагерь15\станция коротышек\IMG_22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86182" y="4286256"/>
            <a:ext cx="2778116" cy="2083588"/>
          </a:xfrm>
          <a:prstGeom prst="rect">
            <a:avLst/>
          </a:prstGeom>
          <a:noFill/>
        </p:spPr>
      </p:pic>
    </p:spTree>
  </p:cSld>
  <p:clrMapOvr>
    <a:masterClrMapping/>
  </p:clrMapOvr>
  <p:transition advTm="3291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Света\Desktop\лагерь15\станция коротышек\IMG_22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Tm="2995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Света\Desktop\лагерь15\станция коротышек\IMG_22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571744"/>
            <a:ext cx="4349752" cy="3262314"/>
          </a:xfrm>
          <a:prstGeom prst="rect">
            <a:avLst/>
          </a:prstGeom>
          <a:noFill/>
        </p:spPr>
      </p:pic>
      <p:pic>
        <p:nvPicPr>
          <p:cNvPr id="10243" name="Picture 3" descr="C:\Users\Света\Desktop\лагерь15\станция коротышек\IMG_22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4429132"/>
            <a:ext cx="2992430" cy="2244322"/>
          </a:xfrm>
          <a:prstGeom prst="rect">
            <a:avLst/>
          </a:prstGeom>
          <a:noFill/>
        </p:spPr>
      </p:pic>
      <p:pic>
        <p:nvPicPr>
          <p:cNvPr id="10244" name="Picture 4" descr="C:\Users\Света\Desktop\лагерь15\станция коротышек\IMG_22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1785926"/>
            <a:ext cx="4087813" cy="3065860"/>
          </a:xfrm>
          <a:prstGeom prst="rect">
            <a:avLst/>
          </a:prstGeom>
          <a:noFill/>
        </p:spPr>
      </p:pic>
      <p:pic>
        <p:nvPicPr>
          <p:cNvPr id="10245" name="Picture 5" descr="C:\Users\Света\Desktop\лагерь15\станция коротышек\IMG_22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734128">
            <a:off x="625376" y="389399"/>
            <a:ext cx="3452838" cy="258962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286248" y="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Скачут на одной ноге,</a:t>
            </a:r>
            <a:b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Ставят рожки к голове.</a:t>
            </a:r>
            <a:b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Прыгают на двух ногах,</a:t>
            </a:r>
            <a:b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Говорят все дружно «Ах!»,</a:t>
            </a:r>
            <a:b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Обниматься могут крепко</a:t>
            </a:r>
            <a:b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В нашем городе все детки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 advTm="6567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C:\Users\Света\Desktop\лагерь15\станция коротышек\IMG_22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3357562"/>
            <a:ext cx="4159251" cy="3119438"/>
          </a:xfrm>
          <a:prstGeom prst="rect">
            <a:avLst/>
          </a:prstGeom>
          <a:noFill/>
        </p:spPr>
      </p:pic>
      <p:pic>
        <p:nvPicPr>
          <p:cNvPr id="11267" name="Picture 3" descr="C:\Users\Света\Desktop\лагерь15\станция коротышек\IMG_22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60884">
            <a:off x="569648" y="1874376"/>
            <a:ext cx="4028967" cy="302172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Света\Desktop\лагерь15\станция коротышек\IMG_22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0"/>
            <a:ext cx="3563934" cy="2672951"/>
          </a:xfrm>
          <a:prstGeom prst="rect">
            <a:avLst/>
          </a:prstGeom>
          <a:noFill/>
        </p:spPr>
      </p:pic>
      <p:pic>
        <p:nvPicPr>
          <p:cNvPr id="11268" name="Picture 4" descr="C:\Users\Света\Desktop\лагерь15\станция коротышек\IMG_22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000" y="4393414"/>
            <a:ext cx="2778115" cy="2083586"/>
          </a:xfrm>
          <a:prstGeom prst="rect">
            <a:avLst/>
          </a:prstGeom>
          <a:noFill/>
        </p:spPr>
      </p:pic>
      <p:pic>
        <p:nvPicPr>
          <p:cNvPr id="11270" name="Picture 6" descr="C:\Users\Света\Desktop\лагерь15\станция коротышек\IMG_22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1934" y="928670"/>
            <a:ext cx="4349752" cy="3262314"/>
          </a:xfrm>
          <a:prstGeom prst="rect">
            <a:avLst/>
          </a:prstGeom>
          <a:noFill/>
        </p:spPr>
      </p:pic>
    </p:spTree>
  </p:cSld>
  <p:clrMapOvr>
    <a:masterClrMapping/>
  </p:clrMapOvr>
  <p:transition advTm="351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Света\Desktop\лагерь15\станция коротышек\IMG_22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14348" y="85723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В Цветочный город мы вошли,</a:t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А здесь волшебные цветы.</a:t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Сейчас цветочек мы возьмём</a:t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И лепесточек оторвём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Tm="415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Света\Desktop\лагерь15\станция коротышек\IMG_22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Tm="2449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Света\Desktop\лагерь15\станция коротышек\IMG_22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2857495"/>
            <a:ext cx="5278445" cy="3958835"/>
          </a:xfrm>
          <a:prstGeom prst="rect">
            <a:avLst/>
          </a:prstGeom>
          <a:noFill/>
        </p:spPr>
      </p:pic>
      <p:pic>
        <p:nvPicPr>
          <p:cNvPr id="14339" name="Picture 3" descr="C:\Users\Света\Desktop\лагерь15\станция коротышек\IMG_22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7237">
            <a:off x="3609619" y="431069"/>
            <a:ext cx="4921256" cy="369094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20" y="28572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А теперь пойдемте к </a:t>
            </a:r>
            <a:r>
              <a:rPr lang="ru-RU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Знайке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</a:t>
            </a:r>
            <a:b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Будет он всех нас учить,</a:t>
            </a:r>
            <a:b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Что нам делать и как быть...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advTm="4103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Света\Desktop\лагерь15\станция коротышек\IMG_22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14348" y="78579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Здесь играют и поют,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Здесь друзей себе находят,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На прогулку с ними ходят.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advTm="2433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Света\Desktop\лагерь15\станция коротышек\IMG_22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578645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Вместе спорят и </a:t>
            </a:r>
            <a:r>
              <a:rPr lang="ru-RU" sz="3600" dirty="0" smtClean="0">
                <a:solidFill>
                  <a:schemeClr val="bg1"/>
                </a:solidFill>
              </a:rPr>
              <a:t>мечтают  , 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 </a:t>
            </a:r>
            <a:r>
              <a:rPr lang="ru-RU" sz="3600" dirty="0" smtClean="0">
                <a:solidFill>
                  <a:schemeClr val="bg1"/>
                </a:solidFill>
              </a:rPr>
              <a:t>                                  незаметно </a:t>
            </a:r>
            <a:r>
              <a:rPr lang="ru-RU" sz="3600" dirty="0" smtClean="0">
                <a:solidFill>
                  <a:schemeClr val="bg1"/>
                </a:solidFill>
              </a:rPr>
              <a:t>подрастают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2293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1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57290" y="3500438"/>
            <a:ext cx="3977220" cy="2982915"/>
          </a:xfrm>
        </p:spPr>
      </p:pic>
      <p:pic>
        <p:nvPicPr>
          <p:cNvPr id="1026" name="Picture 2" descr="C:\Users\Света\Desktop\лагерь15\станция коротышек\IMG_21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38932">
            <a:off x="5245592" y="3137538"/>
            <a:ext cx="3492496" cy="2619372"/>
          </a:xfrm>
          <a:prstGeom prst="rect">
            <a:avLst/>
          </a:prstGeom>
          <a:noFill/>
        </p:spPr>
      </p:pic>
      <p:pic>
        <p:nvPicPr>
          <p:cNvPr id="1027" name="Picture 3" descr="C:\Users\Света\Desktop\лагерь15\станция коротышек\IMG_21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040336">
            <a:off x="348591" y="555189"/>
            <a:ext cx="3063868" cy="2297901"/>
          </a:xfrm>
          <a:prstGeom prst="rect">
            <a:avLst/>
          </a:prstGeom>
          <a:noFill/>
        </p:spPr>
      </p:pic>
      <p:pic>
        <p:nvPicPr>
          <p:cNvPr id="1028" name="Picture 4" descr="C:\Users\Света\Desktop\лагерь15\станция коротышек\IMG_21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2071678"/>
            <a:ext cx="2539990" cy="1904992"/>
          </a:xfrm>
          <a:prstGeom prst="rect">
            <a:avLst/>
          </a:prstGeom>
          <a:noFill/>
        </p:spPr>
      </p:pic>
      <p:pic>
        <p:nvPicPr>
          <p:cNvPr id="1029" name="Picture 5" descr="C:\Users\Света\Desktop\лагерь15\станция коротышек\IMG_218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89627">
            <a:off x="5133643" y="115821"/>
            <a:ext cx="3587747" cy="269081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74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Света\Desktop\лагерь15\станция коротышек\IMG_22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Tm="2309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Света\Desktop\лагерь15\станция коротышек\IMG_22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Tm="1809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Света\Desktop\лагерь15\станция коротышек\IMG_22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Tm="2543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Света\Desktop\лагерь15\станция коротышек\IMG_22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Tm="1856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Света\Desktop\лагерь15\станция коротышек\IMG_22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8603"/>
            <a:ext cx="5214974" cy="3911231"/>
          </a:xfrm>
          <a:prstGeom prst="rect">
            <a:avLst/>
          </a:prstGeom>
          <a:noFill/>
        </p:spPr>
      </p:pic>
      <p:pic>
        <p:nvPicPr>
          <p:cNvPr id="21507" name="Picture 3" descr="C:\Users\Света\Desktop\лагерь15\станция коротышек\IMG_22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708082">
            <a:off x="4269316" y="977705"/>
            <a:ext cx="4445003" cy="3333752"/>
          </a:xfrm>
          <a:prstGeom prst="rect">
            <a:avLst/>
          </a:prstGeom>
          <a:noFill/>
        </p:spPr>
      </p:pic>
    </p:spTree>
  </p:cSld>
  <p:clrMapOvr>
    <a:masterClrMapping/>
  </p:clrMapOvr>
  <p:transition advTm="2199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 descr="C:\Users\Света\Desktop\лагерь15\станция коротышек\IMG_22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2571744"/>
            <a:ext cx="4278314" cy="3208736"/>
          </a:xfrm>
          <a:prstGeom prst="rect">
            <a:avLst/>
          </a:prstGeom>
          <a:noFill/>
        </p:spPr>
      </p:pic>
      <p:pic>
        <p:nvPicPr>
          <p:cNvPr id="22531" name="Picture 3" descr="C:\Users\Света\Desktop\лагерь15\станция коротышек\IMG_22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9753" y="476232"/>
            <a:ext cx="3937023" cy="295276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42910" y="14287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Дальше нам идти пора,</a:t>
            </a:r>
            <a:b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Шевелитесь, детвора! 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advTm="3354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Света\Desktop\лагерь15\станция коротышек\IMG_22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28"/>
            <a:ext cx="3500462" cy="2625347"/>
          </a:xfrm>
          <a:prstGeom prst="rect">
            <a:avLst/>
          </a:prstGeom>
          <a:noFill/>
        </p:spPr>
      </p:pic>
      <p:pic>
        <p:nvPicPr>
          <p:cNvPr id="23555" name="Picture 3" descr="C:\Users\Света\Desktop\лагерь15\станция коротышек\IMG_22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2285992"/>
            <a:ext cx="3286148" cy="2464611"/>
          </a:xfrm>
          <a:prstGeom prst="rect">
            <a:avLst/>
          </a:prstGeom>
          <a:noFill/>
        </p:spPr>
      </p:pic>
      <p:pic>
        <p:nvPicPr>
          <p:cNvPr id="23556" name="Picture 4" descr="C:\Users\Света\Desktop\лагерь15\станция коротышек\IMG_22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000" y="4286257"/>
            <a:ext cx="2920991" cy="2190743"/>
          </a:xfrm>
          <a:prstGeom prst="rect">
            <a:avLst/>
          </a:prstGeom>
          <a:noFill/>
        </p:spPr>
      </p:pic>
      <p:pic>
        <p:nvPicPr>
          <p:cNvPr id="23557" name="Picture 5" descr="C:\Users\Света\Desktop\лагерь15\станция коротышек\IMG_22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1214422"/>
            <a:ext cx="2992430" cy="2244322"/>
          </a:xfrm>
          <a:prstGeom prst="rect">
            <a:avLst/>
          </a:prstGeom>
          <a:noFill/>
        </p:spPr>
      </p:pic>
      <p:pic>
        <p:nvPicPr>
          <p:cNvPr id="23558" name="Picture 6" descr="C:\Users\Света\Desktop\лагерь15\станция коротышек\IMG_226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4232678"/>
            <a:ext cx="2809895" cy="2107422"/>
          </a:xfrm>
          <a:prstGeom prst="rect">
            <a:avLst/>
          </a:prstGeom>
          <a:noFill/>
        </p:spPr>
      </p:pic>
    </p:spTree>
  </p:cSld>
  <p:clrMapOvr>
    <a:masterClrMapping/>
  </p:clrMapOvr>
  <p:transition advTm="2901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736"/>
            <a:ext cx="7772400" cy="136207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Одеяла и подушки ждут </a:t>
            </a:r>
            <a:r>
              <a:rPr lang="ru-RU" dirty="0" smtClean="0">
                <a:solidFill>
                  <a:srgbClr val="0070C0"/>
                </a:solidFill>
              </a:rPr>
              <a:t>ребят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14414" y="2000240"/>
            <a:ext cx="521497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Глазки спят и щечки спят</a:t>
            </a:r>
            <a:br>
              <a:rPr lang="ru-RU" sz="2800" dirty="0" smtClean="0"/>
            </a:br>
            <a:r>
              <a:rPr lang="ru-RU" sz="2800" dirty="0" smtClean="0"/>
              <a:t>У усталых </a:t>
            </a:r>
            <a:r>
              <a:rPr lang="ru-RU" sz="2800" dirty="0" err="1" smtClean="0"/>
              <a:t>малышат</a:t>
            </a:r>
            <a:r>
              <a:rPr lang="ru-RU" sz="2800" dirty="0" smtClean="0"/>
              <a:t>.</a:t>
            </a:r>
            <a:br>
              <a:rPr lang="ru-RU" sz="2800" dirty="0" smtClean="0"/>
            </a:br>
            <a:r>
              <a:rPr lang="ru-RU" sz="2800" dirty="0" smtClean="0"/>
              <a:t>Спят реснички и ладошки,</a:t>
            </a:r>
            <a:br>
              <a:rPr lang="ru-RU" sz="2800" dirty="0" smtClean="0"/>
            </a:br>
            <a:r>
              <a:rPr lang="ru-RU" sz="2800" dirty="0" smtClean="0"/>
              <a:t>Спят животики и ножки.</a:t>
            </a:r>
            <a:br>
              <a:rPr lang="ru-RU" sz="2800" dirty="0" smtClean="0"/>
            </a:br>
            <a:r>
              <a:rPr lang="ru-RU" sz="2800" dirty="0" smtClean="0"/>
              <a:t>И малюсенькие ушки</a:t>
            </a:r>
            <a:br>
              <a:rPr lang="ru-RU" sz="2800" dirty="0" smtClean="0"/>
            </a:br>
            <a:r>
              <a:rPr lang="ru-RU" sz="2800" dirty="0" smtClean="0"/>
              <a:t>Сладко дремлют на подушке.</a:t>
            </a:r>
            <a:br>
              <a:rPr lang="ru-RU" sz="2800" dirty="0" smtClean="0"/>
            </a:br>
            <a:r>
              <a:rPr lang="ru-RU" sz="2800" dirty="0" smtClean="0"/>
              <a:t>Спят кудряшки, ручки спят,</a:t>
            </a:r>
            <a:br>
              <a:rPr lang="ru-RU" sz="2800" dirty="0" smtClean="0"/>
            </a:br>
            <a:r>
              <a:rPr lang="ru-RU" sz="2800" dirty="0" smtClean="0"/>
              <a:t>Только носики сопят.</a:t>
            </a:r>
            <a:endParaRPr lang="ru-RU" sz="2800" dirty="0"/>
          </a:p>
        </p:txBody>
      </p:sp>
    </p:spTree>
  </p:cSld>
  <p:clrMapOvr>
    <a:masterClrMapping/>
  </p:clrMapOvr>
  <p:transition advTm="6989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Света\Desktop\лагерь15\станция коротышек\IMG_22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Tm="2605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Света\Desktop\лагерь15\станция коротышек\IMG_228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Tm="2512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1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3643314"/>
            <a:ext cx="3786718" cy="2840039"/>
          </a:xfrm>
        </p:spPr>
      </p:pic>
      <p:pic>
        <p:nvPicPr>
          <p:cNvPr id="2050" name="Picture 2" descr="C:\Users\Света\Desktop\лагерь15\станция коротышек\IMG_21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571480"/>
            <a:ext cx="3071834" cy="2303876"/>
          </a:xfrm>
          <a:prstGeom prst="rect">
            <a:avLst/>
          </a:prstGeom>
          <a:noFill/>
        </p:spPr>
      </p:pic>
      <p:pic>
        <p:nvPicPr>
          <p:cNvPr id="2051" name="Picture 3" descr="C:\Users\Света\Desktop\лагерь15\станция коротышек\IMG_21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1428736"/>
            <a:ext cx="3429024" cy="257176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572000" y="4143380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/>
              <a:t>Мы начнем сейчас с зарядки! </a:t>
            </a:r>
            <a:br>
              <a:rPr lang="ru-RU" dirty="0" smtClean="0"/>
            </a:br>
            <a:r>
              <a:rPr lang="ru-RU" dirty="0" smtClean="0"/>
              <a:t>Для чего нужна зарядка? </a:t>
            </a:r>
            <a:br>
              <a:rPr lang="ru-RU" dirty="0" smtClean="0"/>
            </a:br>
            <a:r>
              <a:rPr lang="ru-RU" dirty="0" smtClean="0"/>
              <a:t>Это вовсе не загадка - </a:t>
            </a:r>
            <a:br>
              <a:rPr lang="ru-RU" dirty="0" smtClean="0"/>
            </a:br>
            <a:r>
              <a:rPr lang="ru-RU" dirty="0" smtClean="0"/>
              <a:t>Чтобы силу развивать </a:t>
            </a:r>
            <a:br>
              <a:rPr lang="ru-RU" dirty="0" smtClean="0"/>
            </a:br>
            <a:r>
              <a:rPr lang="ru-RU" dirty="0" smtClean="0"/>
              <a:t>И весь день не уставать! </a:t>
            </a:r>
            <a:br>
              <a:rPr lang="ru-RU" dirty="0" smtClean="0"/>
            </a:br>
            <a:r>
              <a:rPr lang="ru-RU" dirty="0" smtClean="0"/>
              <a:t>Становитесь по порядку, </a:t>
            </a:r>
            <a:br>
              <a:rPr lang="ru-RU" dirty="0" smtClean="0"/>
            </a:br>
            <a:r>
              <a:rPr lang="ru-RU" dirty="0" smtClean="0"/>
              <a:t>Дружно сделаем зарядку.</a:t>
            </a:r>
            <a:endParaRPr lang="ru-RU" dirty="0"/>
          </a:p>
        </p:txBody>
      </p:sp>
    </p:spTree>
  </p:cSld>
  <p:clrMapOvr>
    <a:masterClrMapping/>
  </p:clrMapOvr>
  <p:transition advTm="6989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Света\Desktop\лагерь15\станция коротышек\IMG_228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Tm="2418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C:\Users\Света\Desktop\лагерь15\станция коротышек\IMG_22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Tm="2496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Света\Desktop\лагерь15\станция коротышек\IMG_22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Tm="209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3286124"/>
            <a:ext cx="7772400" cy="1362075"/>
          </a:xfrm>
        </p:spPr>
        <p:txBody>
          <a:bodyPr/>
          <a:lstStyle/>
          <a:p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1472" y="3643314"/>
            <a:ext cx="7772400" cy="1500187"/>
          </a:xfrm>
        </p:spPr>
        <p:txBody>
          <a:bodyPr/>
          <a:lstStyle/>
          <a:p>
            <a:r>
              <a:rPr lang="ru-RU" sz="4800" dirty="0" smtClean="0">
                <a:solidFill>
                  <a:srgbClr val="0070C0"/>
                </a:solidFill>
              </a:rPr>
              <a:t>Угадай мелодию!» </a:t>
            </a:r>
            <a:endParaRPr lang="ru-RU" sz="4800" dirty="0" smtClean="0">
              <a:solidFill>
                <a:srgbClr val="0070C0"/>
              </a:solidFill>
            </a:endParaRPr>
          </a:p>
          <a:p>
            <a:r>
              <a:rPr lang="ru-RU" sz="4800" dirty="0" smtClean="0">
                <a:solidFill>
                  <a:srgbClr val="0070C0"/>
                </a:solidFill>
              </a:rPr>
              <a:t>— </a:t>
            </a:r>
            <a:r>
              <a:rPr lang="ru-RU" sz="4800" dirty="0" smtClean="0">
                <a:solidFill>
                  <a:srgbClr val="0070C0"/>
                </a:solidFill>
              </a:rPr>
              <a:t>увлекательная игра по мотивам всем известной передачи</a:t>
            </a:r>
          </a:p>
          <a:p>
            <a:endParaRPr lang="ru-RU" dirty="0"/>
          </a:p>
        </p:txBody>
      </p:sp>
    </p:spTree>
  </p:cSld>
  <p:clrMapOvr>
    <a:masterClrMapping/>
  </p:clrMapOvr>
  <p:transition advTm="3214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Света\Desktop\лагерь15\станция коротышек\IMG_22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Tm="2995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Света\Desktop\лагерь15\станция коротышек\IMG_22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Tm="1887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Света\Desktop\лагерь15\станция коротышек\IMG_22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643314"/>
            <a:ext cx="3778248" cy="2833686"/>
          </a:xfrm>
          <a:prstGeom prst="rect">
            <a:avLst/>
          </a:prstGeom>
          <a:noFill/>
        </p:spPr>
      </p:pic>
      <p:pic>
        <p:nvPicPr>
          <p:cNvPr id="2051" name="Picture 3" descr="C:\Users\Света\Desktop\лагерь15\станция коротышек\IMG_22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6210" y="2714620"/>
            <a:ext cx="2476517" cy="1857388"/>
          </a:xfrm>
          <a:prstGeom prst="rect">
            <a:avLst/>
          </a:prstGeom>
          <a:noFill/>
        </p:spPr>
      </p:pic>
      <p:pic>
        <p:nvPicPr>
          <p:cNvPr id="2052" name="Picture 4" descr="C:\Users\Света\Desktop\лагерь15\станция коротышек\IMG_22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17014">
            <a:off x="4724763" y="4458871"/>
            <a:ext cx="2762270" cy="2071702"/>
          </a:xfrm>
          <a:prstGeom prst="rect">
            <a:avLst/>
          </a:prstGeom>
          <a:noFill/>
        </p:spPr>
      </p:pic>
      <p:pic>
        <p:nvPicPr>
          <p:cNvPr id="2053" name="Picture 5" descr="C:\Users\Света\Desktop\лагерь15\станция коротышек\IMG_22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857232"/>
            <a:ext cx="3301994" cy="2476496"/>
          </a:xfrm>
          <a:prstGeom prst="rect">
            <a:avLst/>
          </a:prstGeom>
          <a:noFill/>
        </p:spPr>
      </p:pic>
      <p:pic>
        <p:nvPicPr>
          <p:cNvPr id="2054" name="Picture 6" descr="C:\Users\Света\Desktop\лагерь15\станция коротышек\IMG_229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678357">
            <a:off x="571472" y="500042"/>
            <a:ext cx="3111493" cy="2333620"/>
          </a:xfrm>
          <a:prstGeom prst="rect">
            <a:avLst/>
          </a:prstGeom>
          <a:noFill/>
        </p:spPr>
      </p:pic>
    </p:spTree>
  </p:cSld>
  <p:clrMapOvr>
    <a:masterClrMapping/>
  </p:clrMapOvr>
  <p:transition advTm="2574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Света\Desktop\лагерь15\станция коротышек\IMG_22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Tm="3885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4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Славно мы повеселились,</a:t>
            </a:r>
            <a:br>
              <a:rPr lang="ru-RU" sz="4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4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Пошумели, порезвились.</a:t>
            </a:r>
            <a:br>
              <a:rPr lang="ru-RU" sz="4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4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Пришло время расставаться,</a:t>
            </a:r>
            <a:br>
              <a:rPr lang="ru-RU" sz="4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4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Так давайте же прощаться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!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advTm="5117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Цвет голубой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Содержимое 3" descr="IMG_21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951091">
            <a:off x="4786314" y="2928934"/>
            <a:ext cx="3929090" cy="2946818"/>
          </a:xfrm>
        </p:spPr>
      </p:pic>
      <p:sp>
        <p:nvSpPr>
          <p:cNvPr id="5" name="Прямоугольник 4"/>
          <p:cNvSpPr/>
          <p:nvPr/>
        </p:nvSpPr>
        <p:spPr>
          <a:xfrm>
            <a:off x="642910" y="1428736"/>
            <a:ext cx="635796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rgbClr val="0070C0"/>
                </a:solidFill>
              </a:rPr>
              <a:t>Самый нежный и родной</a:t>
            </a:r>
            <a:br>
              <a:rPr lang="ru-RU" sz="4000" dirty="0" smtClean="0">
                <a:solidFill>
                  <a:srgbClr val="0070C0"/>
                </a:solidFill>
              </a:rPr>
            </a:br>
            <a:r>
              <a:rPr lang="ru-RU" sz="4000" dirty="0" smtClean="0">
                <a:solidFill>
                  <a:srgbClr val="0070C0"/>
                </a:solidFill>
              </a:rPr>
              <a:t>Для меня цвет голубой.</a:t>
            </a:r>
            <a:br>
              <a:rPr lang="ru-RU" sz="4000" dirty="0" smtClean="0">
                <a:solidFill>
                  <a:srgbClr val="0070C0"/>
                </a:solidFill>
              </a:rPr>
            </a:br>
            <a:r>
              <a:rPr lang="ru-RU" sz="4000" dirty="0" smtClean="0">
                <a:solidFill>
                  <a:srgbClr val="0070C0"/>
                </a:solidFill>
              </a:rPr>
              <a:t>Это небо и вода,</a:t>
            </a:r>
            <a:br>
              <a:rPr lang="ru-RU" sz="4000" dirty="0" smtClean="0">
                <a:solidFill>
                  <a:srgbClr val="0070C0"/>
                </a:solidFill>
              </a:rPr>
            </a:br>
            <a:r>
              <a:rPr lang="ru-RU" sz="4000" dirty="0" smtClean="0">
                <a:solidFill>
                  <a:srgbClr val="0070C0"/>
                </a:solidFill>
              </a:rPr>
              <a:t>Незабудки у пруда.</a:t>
            </a:r>
            <a:endParaRPr lang="ru-RU" sz="4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advTm="4852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429132"/>
            <a:ext cx="7772400" cy="1362075"/>
          </a:xfrm>
        </p:spPr>
        <p:txBody>
          <a:bodyPr/>
          <a:lstStyle/>
          <a:p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Очень я люблю покушать</a:t>
            </a:r>
            <a:b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И с собой ношу всегда</a:t>
            </a:r>
            <a:b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Много всяческих </a:t>
            </a:r>
            <a:r>
              <a:rPr lang="ru-RU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вкусняшек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</a:t>
            </a:r>
            <a:b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Мне голодным быть нельзя! </a:t>
            </a:r>
            <a:endParaRPr lang="ru-RU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Света\Desktop\лагерь15\станция коротышек\IMG_21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4992"/>
            <a:ext cx="4492628" cy="3369472"/>
          </a:xfrm>
          <a:prstGeom prst="rect">
            <a:avLst/>
          </a:prstGeom>
          <a:noFill/>
        </p:spPr>
      </p:pic>
      <p:pic>
        <p:nvPicPr>
          <p:cNvPr id="3075" name="Picture 3" descr="C:\Users\Света\Desktop\лагерь15\станция коротышек\IMG_21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035984"/>
            <a:ext cx="3286115" cy="2464586"/>
          </a:xfrm>
          <a:prstGeom prst="rect">
            <a:avLst/>
          </a:prstGeom>
          <a:noFill/>
        </p:spPr>
      </p:pic>
    </p:spTree>
  </p:cSld>
  <p:clrMapOvr>
    <a:masterClrMapping/>
  </p:clrMapOvr>
  <p:transition advTm="4056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C:\Users\Света\Desktop\лагерь15\станция коротышек\IMG_21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39308"/>
            <a:ext cx="5572164" cy="4179122"/>
          </a:xfrm>
          <a:prstGeom prst="rect">
            <a:avLst/>
          </a:prstGeom>
          <a:noFill/>
        </p:spPr>
      </p:pic>
      <p:pic>
        <p:nvPicPr>
          <p:cNvPr id="4098" name="Picture 2" descr="C:\Users\Света\Desktop\лагерь15\станция коротышек\IMG_21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3286124"/>
            <a:ext cx="4429156" cy="3321867"/>
          </a:xfrm>
          <a:prstGeom prst="rect">
            <a:avLst/>
          </a:prstGeom>
          <a:noFill/>
        </p:spPr>
      </p:pic>
    </p:spTree>
  </p:cSld>
  <p:clrMapOvr>
    <a:masterClrMapping/>
  </p:clrMapOvr>
  <p:transition advTm="2683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Света\Desktop\лагерь15\станция коротышек\IMG_21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4000504"/>
            <a:ext cx="3135306" cy="2351480"/>
          </a:xfrm>
          <a:prstGeom prst="rect">
            <a:avLst/>
          </a:prstGeom>
          <a:noFill/>
        </p:spPr>
      </p:pic>
      <p:pic>
        <p:nvPicPr>
          <p:cNvPr id="5123" name="Picture 3" descr="C:\Users\Света\Desktop\лагерь15\станция коротышек\IMG_21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3929066"/>
            <a:ext cx="3278182" cy="2458637"/>
          </a:xfrm>
          <a:prstGeom prst="rect">
            <a:avLst/>
          </a:prstGeom>
          <a:noFill/>
        </p:spPr>
      </p:pic>
      <p:pic>
        <p:nvPicPr>
          <p:cNvPr id="5124" name="Picture 4" descr="C:\Users\Света\Desktop\лагерь15\станция коротышек\IMG_2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500042"/>
            <a:ext cx="2539990" cy="1904992"/>
          </a:xfrm>
          <a:prstGeom prst="rect">
            <a:avLst/>
          </a:prstGeom>
          <a:noFill/>
        </p:spPr>
      </p:pic>
      <p:pic>
        <p:nvPicPr>
          <p:cNvPr id="5125" name="Picture 5" descr="C:\Users\Света\Desktop\лагерь15\станция коротышек\IMG_22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785794"/>
            <a:ext cx="2286016" cy="1714512"/>
          </a:xfrm>
          <a:prstGeom prst="rect">
            <a:avLst/>
          </a:prstGeom>
          <a:noFill/>
        </p:spPr>
      </p:pic>
      <p:pic>
        <p:nvPicPr>
          <p:cNvPr id="5126" name="Picture 6" descr="C:\Users\Света\Desktop\лагерь15\станция коротышек\IMG_22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016736">
            <a:off x="422969" y="478964"/>
            <a:ext cx="2444738" cy="1833554"/>
          </a:xfrm>
          <a:prstGeom prst="rect">
            <a:avLst/>
          </a:prstGeom>
          <a:noFill/>
        </p:spPr>
      </p:pic>
      <p:pic>
        <p:nvPicPr>
          <p:cNvPr id="5127" name="Picture 7" descr="C:\Users\Света\Desktop\лагерь15\станция коротышек\IMG_22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963586">
            <a:off x="1236765" y="2362621"/>
            <a:ext cx="2352287" cy="1764216"/>
          </a:xfrm>
          <a:prstGeom prst="rect">
            <a:avLst/>
          </a:prstGeom>
          <a:noFill/>
        </p:spPr>
      </p:pic>
      <p:pic>
        <p:nvPicPr>
          <p:cNvPr id="5128" name="Picture 8" descr="C:\Users\Света\Desktop\лагерь15\станция коротышек\IMG_220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4876" y="2071678"/>
            <a:ext cx="2849554" cy="2137165"/>
          </a:xfrm>
          <a:prstGeom prst="rect">
            <a:avLst/>
          </a:prstGeom>
          <a:noFill/>
        </p:spPr>
      </p:pic>
    </p:spTree>
  </p:cSld>
  <p:clrMapOvr>
    <a:masterClrMapping/>
  </p:clrMapOvr>
  <p:transition advTm="2511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Света\Desktop\лагерь15\станция коротышек\IMG_22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4071966" cy="3053975"/>
          </a:xfrm>
          <a:prstGeom prst="rect">
            <a:avLst/>
          </a:prstGeom>
          <a:noFill/>
        </p:spPr>
      </p:pic>
      <p:pic>
        <p:nvPicPr>
          <p:cNvPr id="6147" name="Picture 3" descr="C:\Users\Света\Desktop\лагерь15\станция коротышек\IMG_22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7858" y="3214685"/>
            <a:ext cx="4452968" cy="3339727"/>
          </a:xfrm>
          <a:prstGeom prst="rect">
            <a:avLst/>
          </a:prstGeom>
          <a:noFill/>
        </p:spPr>
      </p:pic>
      <p:pic>
        <p:nvPicPr>
          <p:cNvPr id="6148" name="Picture 4" descr="C:\Users\Света\Desktop\лагерь15\станция коротышек\IMG_22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36558">
            <a:off x="4568830" y="274982"/>
            <a:ext cx="4159250" cy="3119438"/>
          </a:xfrm>
          <a:prstGeom prst="rect">
            <a:avLst/>
          </a:prstGeom>
          <a:noFill/>
        </p:spPr>
      </p:pic>
    </p:spTree>
  </p:cSld>
  <p:clrMapOvr>
    <a:masterClrMapping/>
  </p:clrMapOvr>
  <p:transition advTm="4087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7158" y="4500570"/>
            <a:ext cx="7772400" cy="1500187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В нашем городе детишки</a:t>
            </a:r>
            <a:b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Веселятся громко слишком.</a:t>
            </a:r>
            <a:b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Сильно топают ногами,</a:t>
            </a:r>
            <a:b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Потом хлопают руками,</a:t>
            </a:r>
            <a:b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Приседают и встают,</a:t>
            </a:r>
            <a:b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Дружно за руки идут 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170" name="Picture 2" descr="C:\Users\Света\Desktop\лагерь15\станция коротышек\IMG_2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140987">
            <a:off x="672166" y="613231"/>
            <a:ext cx="3918542" cy="2938907"/>
          </a:xfrm>
          <a:prstGeom prst="rect">
            <a:avLst/>
          </a:prstGeom>
          <a:noFill/>
        </p:spPr>
      </p:pic>
      <p:pic>
        <p:nvPicPr>
          <p:cNvPr id="7171" name="Picture 3" descr="C:\Users\Света\Desktop\лагерь15\станция коротышек\IMG_22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286124"/>
            <a:ext cx="3206744" cy="2405058"/>
          </a:xfrm>
          <a:prstGeom prst="rect">
            <a:avLst/>
          </a:prstGeom>
          <a:noFill/>
        </p:spPr>
      </p:pic>
      <p:pic>
        <p:nvPicPr>
          <p:cNvPr id="7172" name="Picture 4" descr="C:\Users\Света\Desktop\лагерь15\станция коротышек\IMG_22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477940">
            <a:off x="4561139" y="796249"/>
            <a:ext cx="3609254" cy="2706941"/>
          </a:xfrm>
          <a:prstGeom prst="rect">
            <a:avLst/>
          </a:prstGeom>
          <a:noFill/>
        </p:spPr>
      </p:pic>
    </p:spTree>
  </p:cSld>
  <p:clrMapOvr>
    <a:masterClrMapping/>
  </p:clrMapOvr>
  <p:transition advTm="3245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101</Words>
  <Application>Microsoft Office PowerPoint</Application>
  <PresentationFormat>Экран (4:3)</PresentationFormat>
  <Paragraphs>20</Paragraphs>
  <Slides>38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Слайд 1</vt:lpstr>
      <vt:lpstr>Слайд 2</vt:lpstr>
      <vt:lpstr>Слайд 3</vt:lpstr>
      <vt:lpstr>Цвет голубой</vt:lpstr>
      <vt:lpstr>Очень я люблю покушать И с собой ношу всегда Много всяческих вкусняшек: Мне голодным быть нельзя! 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Одеяла и подушки ждут ребят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Компас</dc:creator>
  <cp:lastModifiedBy>Света</cp:lastModifiedBy>
  <cp:revision>29</cp:revision>
  <dcterms:created xsi:type="dcterms:W3CDTF">2014-03-06T14:23:01Z</dcterms:created>
  <dcterms:modified xsi:type="dcterms:W3CDTF">2015-06-09T09:35:32Z</dcterms:modified>
</cp:coreProperties>
</file>