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Станция Российская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День восьмой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вета\Desktop\лагерь15\станция литературные\IMG_24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5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81000"/>
            <a:ext cx="8839200" cy="6629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нашли полдник </a:t>
            </a:r>
            <a:endParaRPr lang="ru-RU" dirty="0"/>
          </a:p>
        </p:txBody>
      </p:sp>
      <p:pic>
        <p:nvPicPr>
          <p:cNvPr id="4" name="Содержимое 3" descr="IMG_25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25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762000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2225" y="2667000"/>
            <a:ext cx="4041775" cy="63976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Льётся песня над страною,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Птицей резвою летит;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Своею дружною рукою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Наши грусти золотит.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Мы забываем с нею беды,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Мы забываем с нею грусть;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С ней почётны лишь победы,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Моя навек родная Русь.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8" name="Содержимое 7" descr="IMG_251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371600" y="3352800"/>
            <a:ext cx="4041775" cy="303133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MG_25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3048000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IMG_251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505200"/>
            <a:ext cx="4041775" cy="3031331"/>
          </a:xfrm>
        </p:spPr>
      </p:pic>
      <p:pic>
        <p:nvPicPr>
          <p:cNvPr id="9218" name="Picture 2" descr="C:\Users\Света\Desktop\лагерь15\станция литературные\IMG_2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609600"/>
            <a:ext cx="3073400" cy="2305050"/>
          </a:xfrm>
          <a:prstGeom prst="rect">
            <a:avLst/>
          </a:prstGeom>
          <a:noFill/>
        </p:spPr>
      </p:pic>
      <p:pic>
        <p:nvPicPr>
          <p:cNvPr id="9219" name="Picture 3" descr="C:\Users\Света\Desktop\лагерь15\станция литературные\IMG_25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81000"/>
            <a:ext cx="3556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По улицам шагает веселое звено; </a:t>
            </a:r>
            <a:br>
              <a:rPr lang="ru-RU" sz="3600" dirty="0" smtClean="0"/>
            </a:br>
            <a:r>
              <a:rPr lang="ru-RU" sz="3600" dirty="0" smtClean="0"/>
              <a:t>Никто кругом не знает, куда идет оно; </a:t>
            </a:r>
            <a:br>
              <a:rPr lang="ru-RU" sz="3600" dirty="0" smtClean="0"/>
            </a:br>
            <a:r>
              <a:rPr lang="ru-RU" sz="3600" dirty="0" smtClean="0"/>
              <a:t>Друзья шагают в ногу, никто не отстает, </a:t>
            </a:r>
            <a:br>
              <a:rPr lang="ru-RU" sz="3600" dirty="0" smtClean="0"/>
            </a:br>
            <a:r>
              <a:rPr lang="ru-RU" sz="3600" dirty="0" smtClean="0"/>
              <a:t>И песни всю дорогу, кто захочет, тот поет.</a:t>
            </a:r>
            <a:endParaRPr lang="ru-RU" sz="3600" dirty="0"/>
          </a:p>
        </p:txBody>
      </p:sp>
      <p:pic>
        <p:nvPicPr>
          <p:cNvPr id="7" name="Содержимое 6" descr="IMG_253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533400"/>
            <a:ext cx="3352800" cy="25146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IMG_253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3276600"/>
            <a:ext cx="4041775" cy="303133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25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533400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5791200"/>
            <a:ext cx="4041775" cy="639762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Вот и полдник подошел, </a:t>
            </a:r>
            <a:br>
              <a:rPr lang="ru-RU" sz="2800" dirty="0" smtClean="0"/>
            </a:br>
            <a:r>
              <a:rPr lang="ru-RU" sz="2800" dirty="0" smtClean="0"/>
              <a:t>Сели дети все за стол. </a:t>
            </a:r>
            <a:br>
              <a:rPr lang="ru-RU" sz="2800" dirty="0" smtClean="0"/>
            </a:br>
            <a:r>
              <a:rPr lang="ru-RU" sz="2800" dirty="0" smtClean="0"/>
              <a:t>Чтобы не было беды, </a:t>
            </a:r>
            <a:br>
              <a:rPr lang="ru-RU" sz="2800" dirty="0" smtClean="0"/>
            </a:br>
            <a:r>
              <a:rPr lang="ru-RU" sz="2800" dirty="0" smtClean="0"/>
              <a:t>Вспомним правила еды: </a:t>
            </a:r>
            <a:br>
              <a:rPr lang="ru-RU" sz="2800" dirty="0" smtClean="0"/>
            </a:br>
            <a:r>
              <a:rPr lang="ru-RU" sz="2800" dirty="0" smtClean="0"/>
              <a:t>Наши ноги не стучат, </a:t>
            </a:r>
            <a:br>
              <a:rPr lang="ru-RU" sz="2800" dirty="0" smtClean="0"/>
            </a:br>
            <a:r>
              <a:rPr lang="ru-RU" sz="2800" dirty="0" smtClean="0"/>
              <a:t>Наши язычки молчат. </a:t>
            </a:r>
            <a:br>
              <a:rPr lang="ru-RU" sz="2800" dirty="0" smtClean="0"/>
            </a:br>
            <a:r>
              <a:rPr lang="ru-RU" sz="2800" dirty="0" smtClean="0"/>
              <a:t>За обедом не сори, </a:t>
            </a:r>
            <a:br>
              <a:rPr lang="ru-RU" sz="2800" dirty="0" smtClean="0"/>
            </a:br>
            <a:r>
              <a:rPr lang="ru-RU" sz="2800" dirty="0" smtClean="0"/>
              <a:t>Насорил — так убери</a:t>
            </a:r>
            <a:endParaRPr lang="ru-RU" sz="2800" dirty="0"/>
          </a:p>
        </p:txBody>
      </p:sp>
      <p:pic>
        <p:nvPicPr>
          <p:cNvPr id="8" name="Содержимое 7" descr="IMG_253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1600" y="381000"/>
            <a:ext cx="3200400" cy="2400300"/>
          </a:xfrm>
        </p:spPr>
      </p:pic>
      <p:pic>
        <p:nvPicPr>
          <p:cNvPr id="10242" name="Picture 2" descr="C:\Users\Света\Desktop\лагерь15\станция литературные\IMG_25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962400"/>
            <a:ext cx="3378200" cy="253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6400"/>
            <a:ext cx="8229600" cy="1143000"/>
          </a:xfrm>
        </p:spPr>
        <p:txBody>
          <a:bodyPr/>
          <a:lstStyle/>
          <a:p>
            <a:r>
              <a:rPr lang="ru-RU" dirty="0" smtClean="0"/>
              <a:t>Цвет дня </a:t>
            </a:r>
            <a:endParaRPr lang="ru-RU" dirty="0"/>
          </a:p>
        </p:txBody>
      </p:sp>
      <p:pic>
        <p:nvPicPr>
          <p:cNvPr id="4" name="Содержимое 3" descr="S120x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500" y="3482181"/>
            <a:ext cx="4381500" cy="2921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4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4002617" cy="3001963"/>
          </a:xfrm>
        </p:spPr>
      </p:pic>
      <p:pic>
        <p:nvPicPr>
          <p:cNvPr id="1026" name="Picture 2" descr="C:\Users\Света\Desktop\лагерь15\станция литературные\IMG_2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581400"/>
            <a:ext cx="3759200" cy="2819400"/>
          </a:xfrm>
          <a:prstGeom prst="rect">
            <a:avLst/>
          </a:prstGeom>
          <a:noFill/>
        </p:spPr>
      </p:pic>
      <p:pic>
        <p:nvPicPr>
          <p:cNvPr id="1027" name="Picture 3" descr="C:\Users\Света\Desktop\лагерь15\станция литературные\IMG_24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5200" y="457200"/>
            <a:ext cx="43688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4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4510617" cy="3382963"/>
          </a:xfrm>
        </p:spPr>
      </p:pic>
      <p:pic>
        <p:nvPicPr>
          <p:cNvPr id="2050" name="Picture 2" descr="C:\Users\Света\Desktop\лагерь15\станция литературные\IMG_2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971800"/>
            <a:ext cx="4495800" cy="3371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Света\Desktop\лагерь15\станция литературные\IMG_2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36827">
            <a:off x="4800600" y="609600"/>
            <a:ext cx="4673600" cy="350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Света\Desktop\лагерь15\станция литературные\IMG_2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4368800" cy="3276600"/>
          </a:xfrm>
          <a:prstGeom prst="rect">
            <a:avLst/>
          </a:prstGeom>
          <a:noFill/>
        </p:spPr>
      </p:pic>
      <p:pic>
        <p:nvPicPr>
          <p:cNvPr id="3074" name="Picture 2" descr="C:\Users\Света\Desktop\лагерь15\станция литературные\IMG_24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52425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4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3276600"/>
            <a:ext cx="4307417" cy="3230563"/>
          </a:xfrm>
        </p:spPr>
      </p:pic>
      <p:pic>
        <p:nvPicPr>
          <p:cNvPr id="4098" name="Picture 2" descr="C:\Users\Света\Desktop\лагерь15\станция литературные\IMG_24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81000"/>
            <a:ext cx="4749800" cy="3562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Света\Desktop\лагерь15\станция литературные\IMG_2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048000"/>
            <a:ext cx="4572000" cy="3429000"/>
          </a:xfrm>
          <a:prstGeom prst="rect">
            <a:avLst/>
          </a:prstGeom>
          <a:noFill/>
        </p:spPr>
      </p:pic>
      <p:pic>
        <p:nvPicPr>
          <p:cNvPr id="5124" name="Picture 4" descr="C:\Users\Света\Desktop\лагерь15\станция литературные\IMG_24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57200"/>
            <a:ext cx="3251200" cy="2438400"/>
          </a:xfrm>
          <a:prstGeom prst="rect">
            <a:avLst/>
          </a:prstGeom>
          <a:noFill/>
        </p:spPr>
      </p:pic>
      <p:pic>
        <p:nvPicPr>
          <p:cNvPr id="5125" name="Picture 5" descr="C:\Users\Света\Desktop\лагерь15\станция литературные\IMG_24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514600"/>
            <a:ext cx="38608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381000"/>
            <a:ext cx="8229600" cy="1143000"/>
          </a:xfrm>
        </p:spPr>
        <p:txBody>
          <a:bodyPr/>
          <a:lstStyle/>
          <a:p>
            <a:r>
              <a:rPr lang="ru-RU" dirty="0" smtClean="0"/>
              <a:t>Пропал полдник .</a:t>
            </a:r>
            <a:endParaRPr lang="ru-RU" dirty="0"/>
          </a:p>
        </p:txBody>
      </p:sp>
      <p:pic>
        <p:nvPicPr>
          <p:cNvPr id="4" name="Содержимое 3" descr="IMG_24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609600"/>
            <a:ext cx="3626909" cy="2720182"/>
          </a:xfrm>
        </p:spPr>
      </p:pic>
      <p:pic>
        <p:nvPicPr>
          <p:cNvPr id="6146" name="Picture 2" descr="C:\Users\Света\Desktop\лагерь15\станция литературные\IMG_2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733800"/>
            <a:ext cx="3733800" cy="2800350"/>
          </a:xfrm>
          <a:prstGeom prst="rect">
            <a:avLst/>
          </a:prstGeom>
          <a:noFill/>
        </p:spPr>
      </p:pic>
      <p:pic>
        <p:nvPicPr>
          <p:cNvPr id="6147" name="Picture 3" descr="C:\Users\Света\Desktop\лагерь15\станция литературные\IMG_24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524000"/>
            <a:ext cx="43688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Света\Desktop\лагерь15\станция литературные\IMG_2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685800"/>
            <a:ext cx="7721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28</Words>
  <PresentationFormat>Экран (4:3)</PresentationFormat>
  <Paragraphs>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Станция Российская </vt:lpstr>
      <vt:lpstr>Цвет дня </vt:lpstr>
      <vt:lpstr>Слайд 3</vt:lpstr>
      <vt:lpstr>Слайд 4</vt:lpstr>
      <vt:lpstr>Слайд 5</vt:lpstr>
      <vt:lpstr>Слайд 6</vt:lpstr>
      <vt:lpstr>Слайд 7</vt:lpstr>
      <vt:lpstr>Пропал полдник .</vt:lpstr>
      <vt:lpstr>Слайд 9</vt:lpstr>
      <vt:lpstr>Слайд 10</vt:lpstr>
      <vt:lpstr>Слайд 11</vt:lpstr>
      <vt:lpstr>Мы нашли полдник 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Света</cp:lastModifiedBy>
  <cp:revision>8</cp:revision>
  <dcterms:created xsi:type="dcterms:W3CDTF">2013-10-28T09:12:00Z</dcterms:created>
  <dcterms:modified xsi:type="dcterms:W3CDTF">2015-06-14T12:13:23Z</dcterms:modified>
</cp:coreProperties>
</file>