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61" r:id="rId5"/>
    <p:sldId id="262" r:id="rId6"/>
    <p:sldId id="264" r:id="rId7"/>
    <p:sldId id="266" r:id="rId8"/>
    <p:sldId id="265" r:id="rId9"/>
    <p:sldId id="268" r:id="rId10"/>
    <p:sldId id="258" r:id="rId11"/>
    <p:sldId id="259" r:id="rId12"/>
    <p:sldId id="269" r:id="rId13"/>
    <p:sldId id="270" r:id="rId14"/>
    <p:sldId id="278" r:id="rId15"/>
    <p:sldId id="271" r:id="rId16"/>
    <p:sldId id="272" r:id="rId17"/>
    <p:sldId id="279" r:id="rId18"/>
    <p:sldId id="273" r:id="rId19"/>
    <p:sldId id="274" r:id="rId20"/>
    <p:sldId id="276" r:id="rId21"/>
    <p:sldId id="277" r:id="rId22"/>
    <p:sldId id="275" r:id="rId23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400"/>
    <a:srgbClr val="00D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CBE4B-54E0-439B-AFCC-E21038A6190E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DE0E0-38EB-4F35-A00D-E692EAFD13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DE0E0-38EB-4F35-A00D-E692EAFD13E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1F850-4025-48BA-9211-25D3B2445ADF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8B375-7F13-4F6E-B238-FD9E6BFBE4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00C400"/>
                </a:solidFill>
                <a:latin typeface="Nautilus Pompilius" pitchFamily="50" charset="-52"/>
              </a:rPr>
              <a:t>День земли</a:t>
            </a:r>
            <a:endParaRPr lang="ru-RU" sz="7200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174" y="2214554"/>
            <a:ext cx="59443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Nautilus Pompilius" pitchFamily="50" charset="-52"/>
              </a:rPr>
              <a:t>День девятый </a:t>
            </a:r>
            <a:endParaRPr lang="ru-RU" sz="6600" dirty="0">
              <a:solidFill>
                <a:srgbClr val="0070C0"/>
              </a:solidFill>
              <a:latin typeface="Nautilus Pompilius" pitchFamily="50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429000"/>
            <a:ext cx="3595391" cy="321297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Users\Света\Desktop\лагерь15\станция земли\IMG_20150610_113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1747">
            <a:off x="5664754" y="3032343"/>
            <a:ext cx="2706561" cy="3608747"/>
          </a:xfrm>
          <a:prstGeom prst="rect">
            <a:avLst/>
          </a:prstGeom>
          <a:noFill/>
        </p:spPr>
      </p:pic>
      <p:pic>
        <p:nvPicPr>
          <p:cNvPr id="1027" name="Picture 3" descr="C:\Users\Света\Desktop\лагерь15\станция земли\IMG_20150610_113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28604"/>
            <a:ext cx="3500462" cy="323852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628" y="57148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Когда цветок в тепле цветёт,</a:t>
            </a:r>
            <a:br>
              <a:rPr lang="ru-RU" sz="2800" dirty="0" smtClean="0"/>
            </a:br>
            <a:r>
              <a:rPr lang="ru-RU" sz="2800" dirty="0" smtClean="0"/>
              <a:t>Кусочек лета он несёт,</a:t>
            </a:r>
            <a:br>
              <a:rPr lang="ru-RU" sz="2800" dirty="0" smtClean="0"/>
            </a:br>
            <a:r>
              <a:rPr lang="ru-RU" sz="2800" dirty="0" smtClean="0"/>
              <a:t>И отступают холода,</a:t>
            </a:r>
            <a:br>
              <a:rPr lang="ru-RU" sz="2800" dirty="0" smtClean="0"/>
            </a:br>
            <a:r>
              <a:rPr lang="ru-RU" sz="2800" dirty="0" smtClean="0"/>
              <a:t>И по-другому всё тогда!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Users\Света\Desktop\лагерь15\станция земли\IMG_23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84750">
            <a:off x="1009704" y="294148"/>
            <a:ext cx="7493024" cy="5619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лагерь15\станция земли\IMG_23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51968">
            <a:off x="500034" y="428604"/>
            <a:ext cx="4038600" cy="3028950"/>
          </a:xfrm>
          <a:prstGeom prst="rect">
            <a:avLst/>
          </a:prstGeom>
          <a:noFill/>
        </p:spPr>
      </p:pic>
      <p:pic>
        <p:nvPicPr>
          <p:cNvPr id="2052" name="Picture 4" descr="C:\Users\Света\Desktop\лагерь15\станция земли\IMG_2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2"/>
            <a:ext cx="3778248" cy="2833686"/>
          </a:xfrm>
          <a:prstGeom prst="rect">
            <a:avLst/>
          </a:prstGeom>
          <a:noFill/>
        </p:spPr>
      </p:pic>
      <p:pic>
        <p:nvPicPr>
          <p:cNvPr id="2051" name="Picture 3" descr="C:\Users\Света\Desktop\лагерь15\станция земли\IMG_23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457235">
            <a:off x="4922396" y="3183343"/>
            <a:ext cx="4038600" cy="3028950"/>
          </a:xfrm>
          <a:prstGeom prst="rect">
            <a:avLst/>
          </a:prstGeom>
          <a:noFill/>
        </p:spPr>
      </p:pic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2428868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5716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3" name="Picture 5" descr="C:\Users\Света\Desktop\лагерь15\станция земли\IMG_23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81000"/>
            <a:ext cx="3563934" cy="2672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Света\Desktop\лагерь15\станция земли\IMG_2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000108"/>
            <a:ext cx="3206744" cy="2405058"/>
          </a:xfrm>
          <a:prstGeom prst="rect">
            <a:avLst/>
          </a:prstGeom>
          <a:noFill/>
        </p:spPr>
      </p:pic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 descr="C:\Users\Света\Desktop\лагерь15\станция земли\IMG_23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173956">
            <a:off x="425042" y="1979018"/>
            <a:ext cx="3276595" cy="2457446"/>
          </a:xfrm>
          <a:prstGeom prst="rect">
            <a:avLst/>
          </a:prstGeom>
          <a:noFill/>
        </p:spPr>
      </p:pic>
      <p:pic>
        <p:nvPicPr>
          <p:cNvPr id="3075" name="Picture 3" descr="C:\Users\Света\Desktop\лагерь15\станция земли\IMG_2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131471"/>
            <a:ext cx="3635372" cy="2726529"/>
          </a:xfrm>
          <a:prstGeom prst="rect">
            <a:avLst/>
          </a:prstGeom>
          <a:noFill/>
        </p:spPr>
      </p:pic>
      <p:pic>
        <p:nvPicPr>
          <p:cNvPr id="3077" name="Picture 5" descr="C:\Users\Света\Desktop\лагерь15\станция земли\IMG_24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0"/>
            <a:ext cx="3071802" cy="2303852"/>
          </a:xfrm>
          <a:prstGeom prst="rect">
            <a:avLst/>
          </a:prstGeom>
          <a:noFill/>
        </p:spPr>
      </p:pic>
      <p:pic>
        <p:nvPicPr>
          <p:cNvPr id="3078" name="Picture 6" descr="C:\Users\Света\Desktop\лагерь15\станция земли\IMG_24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286124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вета\Desktop\лагерь15\станция земли\IMG_2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6191293" cy="4643470"/>
          </a:xfrm>
          <a:prstGeom prst="rect">
            <a:avLst/>
          </a:prstGeom>
          <a:noFill/>
        </p:spPr>
      </p:pic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820" y="0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C:\Users\Света\Desktop\лагерь15\станция земли\IMG_2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0"/>
            <a:ext cx="3873499" cy="2905124"/>
          </a:xfrm>
          <a:prstGeom prst="rect">
            <a:avLst/>
          </a:prstGeom>
          <a:noFill/>
        </p:spPr>
      </p:pic>
      <p:pic>
        <p:nvPicPr>
          <p:cNvPr id="11268" name="Picture 4" descr="C:\Users\Света\Desktop\лагерь15\станция земли\IMG_2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595680">
            <a:off x="4776241" y="2265366"/>
            <a:ext cx="4635504" cy="3476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250030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 descr="C:\Users\Света\Desktop\лагерь15\станция земли\IMG_24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C:\Users\Света\Desktop\лагерь15\станция земли\IMG_2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4064000" cy="3048000"/>
          </a:xfrm>
          <a:prstGeom prst="rect">
            <a:avLst/>
          </a:prstGeom>
          <a:noFill/>
        </p:spPr>
      </p:pic>
      <p:pic>
        <p:nvPicPr>
          <p:cNvPr id="4100" name="Picture 4" descr="C:\Users\Света\Desktop\лагерь15\станция земли\IMG_24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3905277" cy="2928958"/>
          </a:xfrm>
          <a:prstGeom prst="rect">
            <a:avLst/>
          </a:prstGeom>
          <a:noFill/>
        </p:spPr>
      </p:pic>
      <p:pic>
        <p:nvPicPr>
          <p:cNvPr id="4101" name="Picture 5" descr="C:\Users\Света\Desktop\лагерь15\станция земли\IMG_2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643314"/>
            <a:ext cx="4071966" cy="305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 descr="C:\Users\Света\Desktop\лагерь15\станция земли\IMG_24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C:\Users\Света\Desktop\лагерь15\станция земли\IMG_24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4305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57214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5918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Экологическая игра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1"/>
          </p:nvPr>
        </p:nvGraphicFramePr>
        <p:xfrm>
          <a:off x="1285851" y="1571612"/>
          <a:ext cx="7143802" cy="4429155"/>
        </p:xfrm>
        <a:graphic>
          <a:graphicData uri="http://schemas.openxmlformats.org/drawingml/2006/table">
            <a:tbl>
              <a:tblPr/>
              <a:tblGrid>
                <a:gridCol w="1785391"/>
                <a:gridCol w="1786137"/>
                <a:gridCol w="1786137"/>
                <a:gridCol w="1786137"/>
              </a:tblGrid>
              <a:tr h="7545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libri"/>
                          <a:ea typeface="Calibri"/>
                          <a:cs typeface="Times New Roman"/>
                        </a:rPr>
                        <a:t>Станция.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libri"/>
                          <a:ea typeface="Calibri"/>
                          <a:cs typeface="Times New Roman"/>
                        </a:rPr>
                        <a:t>Руководитель: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libri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libri"/>
                          <a:ea typeface="Calibri"/>
                          <a:cs typeface="Times New Roman"/>
                        </a:rPr>
                        <a:t>баллов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alibri"/>
                          <a:ea typeface="Calibri"/>
                          <a:cs typeface="Times New Roman"/>
                        </a:rPr>
                        <a:t>Штрафные очки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u="sng">
                          <a:latin typeface="Calibri"/>
                          <a:ea typeface="Calibri"/>
                          <a:cs typeface="Times New Roman"/>
                        </a:rPr>
                        <a:t>Экологическая ситуация.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latin typeface="Calibri"/>
                          <a:ea typeface="Calibri"/>
                          <a:cs typeface="Times New Roman"/>
                        </a:rPr>
                        <a:t>Земля наш общий дом.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latin typeface="Calibri"/>
                          <a:ea typeface="Calibri"/>
                          <a:cs typeface="Times New Roman"/>
                        </a:rPr>
                        <a:t>Топография.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latin typeface="Calibri"/>
                          <a:ea typeface="Calibri"/>
                          <a:cs typeface="Times New Roman"/>
                        </a:rPr>
                        <a:t>Знайка.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latin typeface="Calibri"/>
                          <a:ea typeface="Calibri"/>
                          <a:cs typeface="Times New Roman"/>
                        </a:rPr>
                        <a:t>Зеленая аптека.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latin typeface="Calibri"/>
                          <a:ea typeface="Calibri"/>
                          <a:cs typeface="Times New Roman"/>
                        </a:rPr>
                        <a:t>Повара.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latin typeface="Calibri"/>
                          <a:ea typeface="Calibri"/>
                          <a:cs typeface="Times New Roman"/>
                        </a:rPr>
                        <a:t>Ориентирование.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359544" cy="62087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6" name="Picture 2" descr="C:\Users\Света\Desktop\лагерь15\станция земли\IMG_24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128108">
            <a:off x="0" y="642918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C:\Users\Света\Desktop\лагерь15\станция земли\IMG_2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500438"/>
            <a:ext cx="4038600" cy="3028950"/>
          </a:xfrm>
          <a:prstGeom prst="rect">
            <a:avLst/>
          </a:prstGeom>
          <a:noFill/>
        </p:spPr>
      </p:pic>
      <p:pic>
        <p:nvPicPr>
          <p:cNvPr id="6148" name="Picture 4" descr="C:\Users\Света\Desktop\лагерь15\станция земли\IMG_24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7426">
            <a:off x="5143472" y="428604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вета\Desktop\лагерь15\станция земли\IMG_2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5278446" cy="3958835"/>
          </a:xfrm>
          <a:prstGeom prst="rect">
            <a:avLst/>
          </a:prstGeom>
          <a:noFill/>
        </p:spPr>
      </p:pic>
      <p:pic>
        <p:nvPicPr>
          <p:cNvPr id="7171" name="Picture 3" descr="C:\Users\Света\Desktop\лагерь15\станция земли\IMG_2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714620"/>
            <a:ext cx="5064132" cy="3798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2400" cy="1362075"/>
          </a:xfrm>
        </p:spPr>
        <p:txBody>
          <a:bodyPr/>
          <a:lstStyle/>
          <a:p>
            <a:r>
              <a:rPr lang="ru-RU" b="0" dirty="0" smtClean="0">
                <a:solidFill>
                  <a:srgbClr val="00C400"/>
                </a:solidFill>
                <a:latin typeface="Nautilus Pompilius" pitchFamily="50" charset="-52"/>
              </a:rPr>
              <a:t>Цвет дня </a:t>
            </a:r>
            <a:endParaRPr lang="ru-RU" b="0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714744" y="428604"/>
            <a:ext cx="5429256" cy="1080120"/>
          </a:xfrm>
          <a:ln>
            <a:solidFill>
              <a:srgbClr val="00C400"/>
            </a:solidFill>
          </a:ln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latin typeface="Nautilus Pompilius" pitchFamily="50" charset="-52"/>
              </a:rPr>
              <a:t>Фиолетовый </a:t>
            </a:r>
            <a:endParaRPr lang="ru-RU" sz="6000" b="1" dirty="0">
              <a:solidFill>
                <a:srgbClr val="7030A0"/>
              </a:solidFill>
              <a:latin typeface="Nautilus Pompilius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228599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Фиолетовую краску 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Создает цвет синий с красным.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Фиолетовых фиалок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Дарим мы букет в подарок.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4" name="Picture 2" descr="C:\Users\Света\Desktop\лагерь15\станция земли\IMG_2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500042"/>
            <a:ext cx="5059917" cy="3794938"/>
          </a:xfrm>
          <a:prstGeom prst="rect">
            <a:avLst/>
          </a:prstGeom>
          <a:noFill/>
        </p:spPr>
      </p:pic>
      <p:pic>
        <p:nvPicPr>
          <p:cNvPr id="8195" name="Picture 3" descr="C:\Users\Света\Desktop\лагерь15\станция земли\IMG_24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357562"/>
            <a:ext cx="4286280" cy="3214710"/>
          </a:xfrm>
          <a:prstGeom prst="rect">
            <a:avLst/>
          </a:prstGeom>
          <a:noFill/>
        </p:spPr>
      </p:pic>
      <p:pic>
        <p:nvPicPr>
          <p:cNvPr id="8196" name="Picture 4" descr="C:\Users\Света\Desktop\лагерь15\станция земли\IMG_2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30079">
            <a:off x="153334" y="1070662"/>
            <a:ext cx="3301995" cy="2476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вета\Desktop\лагерь15\станция земли\IMG_24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96419">
            <a:off x="4440876" y="470007"/>
            <a:ext cx="4038600" cy="3028950"/>
          </a:xfrm>
          <a:prstGeom prst="rect">
            <a:avLst/>
          </a:prstGeom>
          <a:noFill/>
        </p:spPr>
      </p:pic>
      <p:pic>
        <p:nvPicPr>
          <p:cNvPr id="9219" name="Picture 3" descr="C:\Users\Света\Desktop\лагерь15\станция земли\IMG_2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000372"/>
            <a:ext cx="4254501" cy="3190876"/>
          </a:xfrm>
          <a:prstGeom prst="rect">
            <a:avLst/>
          </a:prstGeom>
          <a:noFill/>
        </p:spPr>
      </p:pic>
      <p:pic>
        <p:nvPicPr>
          <p:cNvPr id="9220" name="Picture 4" descr="C:\Users\Света\Desktop\лагерь15\станция земли\IMG_24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357298"/>
            <a:ext cx="3421058" cy="2565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вета\Desktop\лагерь15\станция земли\IMG_2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28604"/>
            <a:ext cx="4254501" cy="3190876"/>
          </a:xfrm>
          <a:prstGeom prst="rect">
            <a:avLst/>
          </a:prstGeom>
          <a:noFill/>
        </p:spPr>
      </p:pic>
      <p:pic>
        <p:nvPicPr>
          <p:cNvPr id="10243" name="Picture 3" descr="C:\Users\Света\Desktop\лагерь15\станция земли\IMG_2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643050"/>
            <a:ext cx="3397245" cy="2547934"/>
          </a:xfrm>
          <a:prstGeom prst="rect">
            <a:avLst/>
          </a:prstGeom>
          <a:noFill/>
        </p:spPr>
      </p:pic>
      <p:pic>
        <p:nvPicPr>
          <p:cNvPr id="1025" name="Picture 1" descr="C:\Users\Света\Desktop\лагерь15\станция земли\IMG_2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929066"/>
            <a:ext cx="3111493" cy="233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День начался с поздравленья у Вовы день рожденья 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Users\Света\Desktop\лагерь15\станция земли\IMG_23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571612"/>
            <a:ext cx="8064528" cy="4905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C:\Users\Света\Desktop\лагерь15\станция земли\IMG_23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898063">
            <a:off x="4782761" y="470150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Света\Desktop\лагерь15\станция земли\IMG_2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28604"/>
            <a:ext cx="3873499" cy="2905124"/>
          </a:xfrm>
          <a:prstGeom prst="rect">
            <a:avLst/>
          </a:prstGeom>
          <a:noFill/>
        </p:spPr>
      </p:pic>
      <p:pic>
        <p:nvPicPr>
          <p:cNvPr id="2052" name="Picture 4" descr="C:\Users\Света\Desktop\лагерь15\станция земли\IMG_23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071810"/>
            <a:ext cx="4445003" cy="3333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0004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Рано утром на зарядку</a:t>
            </a:r>
            <a:br>
              <a:rPr lang="ru-RU" dirty="0" smtClean="0"/>
            </a:br>
            <a:r>
              <a:rPr lang="ru-RU" dirty="0" smtClean="0"/>
              <a:t>Выходили </a:t>
            </a:r>
            <a:r>
              <a:rPr lang="ru-RU" dirty="0" err="1" smtClean="0"/>
              <a:t>по-порядку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 descr="C:\Users\Света\Desktop\лагерь15\станция земли\IMG_2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2344">
            <a:off x="4548757" y="3554000"/>
            <a:ext cx="3905245" cy="2928934"/>
          </a:xfrm>
          <a:prstGeom prst="rect">
            <a:avLst/>
          </a:prstGeom>
          <a:noFill/>
        </p:spPr>
      </p:pic>
      <p:pic>
        <p:nvPicPr>
          <p:cNvPr id="3075" name="Picture 3" descr="C:\Users\Света\Desktop\лагерь15\станция земли\IMG_23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841272">
            <a:off x="5390195" y="394357"/>
            <a:ext cx="3900397" cy="2685906"/>
          </a:xfrm>
          <a:prstGeom prst="rect">
            <a:avLst/>
          </a:prstGeom>
          <a:noFill/>
        </p:spPr>
      </p:pic>
      <p:pic>
        <p:nvPicPr>
          <p:cNvPr id="3076" name="Picture 4" descr="C:\Users\Света\Desktop\лагерь15\станция земли\IMG_23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428736"/>
            <a:ext cx="3968749" cy="2976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Со здоровьем! </a:t>
            </a:r>
            <a:br>
              <a:rPr lang="ru-RU" dirty="0" smtClean="0"/>
            </a:br>
            <a:r>
              <a:rPr lang="ru-RU" dirty="0" smtClean="0"/>
              <a:t>Дружит спорт! </a:t>
            </a:r>
            <a:br>
              <a:rPr lang="ru-RU" dirty="0" smtClean="0"/>
            </a:br>
            <a:r>
              <a:rPr lang="ru-RU" dirty="0" smtClean="0"/>
              <a:t>Стадионы, бассейн! </a:t>
            </a:r>
            <a:br>
              <a:rPr lang="ru-RU" dirty="0" smtClean="0"/>
            </a:br>
            <a:r>
              <a:rPr lang="ru-RU" dirty="0" smtClean="0"/>
              <a:t>Корт! </a:t>
            </a:r>
            <a:br>
              <a:rPr lang="ru-RU" dirty="0" smtClean="0"/>
            </a:br>
            <a:r>
              <a:rPr lang="ru-RU" dirty="0" smtClean="0"/>
              <a:t>За старания в награду </a:t>
            </a:r>
            <a:br>
              <a:rPr lang="ru-RU" dirty="0" smtClean="0"/>
            </a:br>
            <a:r>
              <a:rPr lang="ru-RU" dirty="0" smtClean="0"/>
              <a:t>Будут грамоты у нас! </a:t>
            </a:r>
            <a:br>
              <a:rPr lang="ru-RU" dirty="0" smtClean="0"/>
            </a:br>
            <a:r>
              <a:rPr lang="ru-RU" dirty="0" smtClean="0"/>
              <a:t>Нет, нет, нет! </a:t>
            </a:r>
            <a:br>
              <a:rPr lang="ru-RU" dirty="0" smtClean="0"/>
            </a:br>
            <a:r>
              <a:rPr lang="ru-RU" dirty="0" smtClean="0"/>
              <a:t>Будут мышцы наши тверды! </a:t>
            </a:r>
            <a:br>
              <a:rPr lang="ru-RU" dirty="0" smtClean="0"/>
            </a:br>
            <a:r>
              <a:rPr lang="ru-RU" dirty="0" smtClean="0"/>
              <a:t>Только помните! </a:t>
            </a:r>
            <a:br>
              <a:rPr lang="ru-RU" dirty="0" smtClean="0"/>
            </a:br>
            <a:r>
              <a:rPr lang="ru-RU" dirty="0" smtClean="0"/>
              <a:t>Спортсмены! 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7" name="Picture 1" descr="C:\Users\Света\Desktop\лагерь15\станция земли\IMG_20150610_1009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 rot="21077547">
            <a:off x="268873" y="-379371"/>
            <a:ext cx="2825351" cy="3767134"/>
          </a:xfrm>
          <a:prstGeom prst="rect">
            <a:avLst/>
          </a:prstGeom>
          <a:noFill/>
        </p:spPr>
      </p:pic>
      <p:pic>
        <p:nvPicPr>
          <p:cNvPr id="4098" name="Picture 2" descr="C:\Users\Света\Desktop\лагерь15\станция земли\IMG_20150610_1009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14174">
            <a:off x="-102338" y="2157398"/>
            <a:ext cx="2574491" cy="3432655"/>
          </a:xfrm>
          <a:prstGeom prst="rect">
            <a:avLst/>
          </a:prstGeom>
          <a:noFill/>
        </p:spPr>
      </p:pic>
      <p:pic>
        <p:nvPicPr>
          <p:cNvPr id="4099" name="Picture 3" descr="C:\Users\Света\Desktop\лагерь15\станция земли\IMG_20150610_1009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763936">
            <a:off x="2066070" y="3400316"/>
            <a:ext cx="2411015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820" y="0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0" name="Picture 2" descr="C:\Users\Света\Desktop\лагерь15\станция земли\IMG_20150610_1009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57166"/>
            <a:ext cx="2461621" cy="3282161"/>
          </a:xfrm>
          <a:prstGeom prst="rect">
            <a:avLst/>
          </a:prstGeom>
          <a:noFill/>
        </p:spPr>
      </p:pic>
      <p:pic>
        <p:nvPicPr>
          <p:cNvPr id="22531" name="Picture 3" descr="C:\Users\Света\Desktop\лагерь15\станция земли\IMG_20150610_1009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785794"/>
            <a:ext cx="2403878" cy="3205170"/>
          </a:xfrm>
          <a:prstGeom prst="rect">
            <a:avLst/>
          </a:prstGeom>
          <a:noFill/>
        </p:spPr>
      </p:pic>
      <p:pic>
        <p:nvPicPr>
          <p:cNvPr id="22532" name="Picture 4" descr="C:\Users\Света\Desktop\лагерь15\станция земли\IMG_20150610_101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2357430"/>
            <a:ext cx="2457456" cy="3276608"/>
          </a:xfrm>
          <a:prstGeom prst="rect">
            <a:avLst/>
          </a:prstGeom>
          <a:noFill/>
        </p:spPr>
      </p:pic>
      <p:pic>
        <p:nvPicPr>
          <p:cNvPr id="22533" name="Picture 5" descr="C:\Users\Света\Desktop\лагерь15\станция земли\IMG_20150610_1011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3143248"/>
            <a:ext cx="2396723" cy="3195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Заголовок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Текст слайда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3554" name="Picture 2" descr="C:\Users\Света\Desktop\лагерь15\станция земли\IMG_20150610_101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4548">
            <a:off x="1488035" y="2299707"/>
            <a:ext cx="3200400" cy="4267200"/>
          </a:xfrm>
          <a:prstGeom prst="rect">
            <a:avLst/>
          </a:prstGeom>
          <a:noFill/>
        </p:spPr>
      </p:pic>
      <p:pic>
        <p:nvPicPr>
          <p:cNvPr id="23555" name="Picture 3" descr="C:\Users\Света\Desktop\лагерь15\станция земли\IMG_20150610_1014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0"/>
            <a:ext cx="3200400" cy="4267200"/>
          </a:xfrm>
          <a:prstGeom prst="rect">
            <a:avLst/>
          </a:prstGeom>
          <a:noFill/>
        </p:spPr>
      </p:pic>
      <p:pic>
        <p:nvPicPr>
          <p:cNvPr id="23556" name="Picture 4" descr="C:\Users\Света\Desktop\лагерь15\станция земли\IMG_20150610_1014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49818">
            <a:off x="5895446" y="2321753"/>
            <a:ext cx="3000396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о-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293096"/>
            <a:ext cx="3635180" cy="23962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57356" y="528638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C400"/>
                </a:solidFill>
                <a:latin typeface="Nautilus Pompilius" pitchFamily="50" charset="-52"/>
              </a:rPr>
              <a:t>Акция Росток </a:t>
            </a:r>
            <a:endParaRPr lang="ru-RU" dirty="0">
              <a:solidFill>
                <a:srgbClr val="00C400"/>
              </a:solidFill>
              <a:latin typeface="Nautilus Pompilius" pitchFamily="50" charset="-52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2"/>
            </a:avLst>
          </a:prstGeom>
          <a:solidFill>
            <a:srgbClr val="00C400"/>
          </a:solidFill>
          <a:ln>
            <a:solidFill>
              <a:srgbClr val="00C4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C:\Users\Света\Desktop\лагерь15\станция земли\IMG_23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6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Света\Desktop\лагерь15\станция земли\IMG_23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66"/>
            <a:ext cx="4038600" cy="3028950"/>
          </a:xfrm>
          <a:prstGeom prst="rect">
            <a:avLst/>
          </a:prstGeom>
          <a:noFill/>
        </p:spPr>
      </p:pic>
      <p:pic>
        <p:nvPicPr>
          <p:cNvPr id="2052" name="Picture 4" descr="C:\Users\Света\Desktop\лагерь15\станция земли\IMG_23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357430"/>
            <a:ext cx="3429024" cy="25717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500826" y="4214818"/>
            <a:ext cx="4929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C400"/>
                </a:solidFill>
              </a:rPr>
              <a:t>В нашей группе на окне,</a:t>
            </a:r>
            <a:br>
              <a:rPr lang="ru-RU" dirty="0" smtClean="0">
                <a:solidFill>
                  <a:srgbClr val="00C400"/>
                </a:solidFill>
              </a:rPr>
            </a:br>
            <a:r>
              <a:rPr lang="ru-RU" dirty="0" smtClean="0">
                <a:solidFill>
                  <a:srgbClr val="00C400"/>
                </a:solidFill>
              </a:rPr>
              <a:t>Во зеленой во стране,</a:t>
            </a:r>
            <a:br>
              <a:rPr lang="ru-RU" dirty="0" smtClean="0">
                <a:solidFill>
                  <a:srgbClr val="00C400"/>
                </a:solidFill>
              </a:rPr>
            </a:br>
            <a:r>
              <a:rPr lang="ru-RU" dirty="0" smtClean="0">
                <a:solidFill>
                  <a:srgbClr val="00C400"/>
                </a:solidFill>
              </a:rPr>
              <a:t>В расписных горшочках</a:t>
            </a:r>
            <a:br>
              <a:rPr lang="ru-RU" dirty="0" smtClean="0">
                <a:solidFill>
                  <a:srgbClr val="00C400"/>
                </a:solidFill>
              </a:rPr>
            </a:br>
            <a:r>
              <a:rPr lang="ru-RU" dirty="0" smtClean="0">
                <a:solidFill>
                  <a:srgbClr val="00C400"/>
                </a:solidFill>
              </a:rPr>
              <a:t>Подросли цветочки.</a:t>
            </a:r>
            <a:endParaRPr lang="ru-RU" dirty="0">
              <a:solidFill>
                <a:srgbClr val="00C4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73cc7593f64e95bd063856ee3d53a343bab5d"/>
</p:tagLst>
</file>

<file path=ppt/theme/theme1.xml><?xml version="1.0" encoding="utf-8"?>
<a:theme xmlns:a="http://schemas.openxmlformats.org/drawingml/2006/main" name="Наша планета - Земля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Наша планета - Земля!</Template>
  <TotalTime>96</TotalTime>
  <Words>124</Words>
  <Application>Microsoft Office PowerPoint</Application>
  <PresentationFormat>Экран (4:3)</PresentationFormat>
  <Paragraphs>53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Наша планета - Земля!</vt:lpstr>
      <vt:lpstr>День земли</vt:lpstr>
      <vt:lpstr>Цвет дня </vt:lpstr>
      <vt:lpstr>День начался с поздравленья у Вовы день рожденья </vt:lpstr>
      <vt:lpstr>Заголовок слайда</vt:lpstr>
      <vt:lpstr>Рано утром на зарядку Выходили по-порядку Заголовок слайда</vt:lpstr>
      <vt:lpstr>Заголовок слайда</vt:lpstr>
      <vt:lpstr>Заголовок слайда</vt:lpstr>
      <vt:lpstr>Заголовок слайда</vt:lpstr>
      <vt:lpstr>Акция Росток 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Экологическая игра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Ваш заголовок</dc:title>
  <dc:creator>Света</dc:creator>
  <cp:lastModifiedBy>Света</cp:lastModifiedBy>
  <cp:revision>13</cp:revision>
  <dcterms:created xsi:type="dcterms:W3CDTF">2015-06-10T04:52:01Z</dcterms:created>
  <dcterms:modified xsi:type="dcterms:W3CDTF">2015-06-20T10:58:20Z</dcterms:modified>
</cp:coreProperties>
</file>