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85" r:id="rId5"/>
    <p:sldId id="270" r:id="rId6"/>
    <p:sldId id="282" r:id="rId7"/>
    <p:sldId id="272" r:id="rId8"/>
    <p:sldId id="275" r:id="rId9"/>
    <p:sldId id="273" r:id="rId10"/>
    <p:sldId id="281" r:id="rId11"/>
    <p:sldId id="277" r:id="rId12"/>
    <p:sldId id="274" r:id="rId13"/>
    <p:sldId id="260" r:id="rId14"/>
    <p:sldId id="261" r:id="rId15"/>
    <p:sldId id="262" r:id="rId16"/>
    <p:sldId id="263" r:id="rId17"/>
    <p:sldId id="264" r:id="rId18"/>
    <p:sldId id="286" r:id="rId19"/>
    <p:sldId id="265" r:id="rId20"/>
    <p:sldId id="279" r:id="rId21"/>
    <p:sldId id="280" r:id="rId22"/>
    <p:sldId id="26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0099"/>
    <a:srgbClr val="CC3300"/>
    <a:srgbClr val="008000"/>
    <a:srgbClr val="FF6600"/>
    <a:srgbClr val="CC0066"/>
    <a:srgbClr val="990000"/>
    <a:srgbClr val="00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9618D-C469-4B44-9D75-DB32F6326824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CDDCC-2A72-411B-86F7-76E80FE0D0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EDB78-FD46-4BD4-85FC-CDAC1501D37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D02C3-6174-41F2-8A76-B884A9DC2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D02C3-6174-41F2-8A76-B884A9DC2AA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Impact" pitchFamily="34" charset="0"/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05650" y="1066800"/>
            <a:ext cx="18097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1066800"/>
            <a:ext cx="52768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76400" y="2286000"/>
            <a:ext cx="2857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00" y="2286000"/>
            <a:ext cx="2857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1066800"/>
            <a:ext cx="640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CCCC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286000"/>
            <a:ext cx="5867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CCCC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E%D0%BB%D1%88%D0%B5%D0%B1%D0%BD%D0%B0%D1%8F_%D0%BF%D0%B0%D0%BB%D0%BE%D1%87%D0%BA%D0%B0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101;&#1085;\Desktop\&#1043;&#1080;&#1084;&#1085;%20&#1053;&#1077;&#1079;&#1085;&#1072;&#1081;&#1082;&#1080;%20&#1080;%20&#1077;&#1075;&#1086;%20&#1076;&#1088;&#1091;&#1079;&#1077;&#1081;%20-%20&#1082;-&#1092;-%20(3).mp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5992"/>
            <a:ext cx="7772400" cy="1000132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latin typeface="Georgia" pitchFamily="18" charset="0"/>
              </a:rPr>
              <a:t>Я  рисую  музыку</a:t>
            </a:r>
            <a:endParaRPr lang="ru-RU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2495552"/>
          </a:xfrm>
        </p:spPr>
        <p:txBody>
          <a:bodyPr/>
          <a:lstStyle/>
          <a:p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На этом уроке мы познакомимся с  весёлой и грустной музыкой, а также научимся её рисовать.</a:t>
            </a:r>
            <a:endParaRPr lang="ru-RU" sz="2000" dirty="0">
              <a:solidFill>
                <a:srgbClr val="0000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614839_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2708921"/>
            <a:ext cx="1456120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55776" y="3573016"/>
            <a:ext cx="2664296" cy="17281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Дэн\Desktop\урок рис\7_0_128681856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8837" y="3284984"/>
            <a:ext cx="3523283" cy="23762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836712"/>
            <a:ext cx="5904656" cy="1440160"/>
          </a:xfrm>
        </p:spPr>
        <p:txBody>
          <a:bodyPr/>
          <a:lstStyle/>
          <a:p>
            <a:r>
              <a:rPr lang="ru-RU" sz="3200" dirty="0" smtClean="0"/>
              <a:t>Назовите несколько предметов жёлтого цвета.</a:t>
            </a:r>
            <a:endParaRPr lang="ru-RU" sz="3200" dirty="0"/>
          </a:p>
        </p:txBody>
      </p:sp>
      <p:pic>
        <p:nvPicPr>
          <p:cNvPr id="7" name="Рисунок 6" descr="69614839_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4429132"/>
            <a:ext cx="1310754" cy="21307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1066800"/>
            <a:ext cx="4526244" cy="1143000"/>
          </a:xfrm>
        </p:spPr>
        <p:txBody>
          <a:bodyPr/>
          <a:lstStyle/>
          <a:p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1772816"/>
            <a:ext cx="2278606" cy="1944216"/>
          </a:xfrm>
          <a:ln>
            <a:prstDash val="sysDot"/>
          </a:ln>
        </p:spPr>
        <p:txBody>
          <a:bodyPr/>
          <a:lstStyle/>
          <a:p>
            <a:pPr lvl="0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Дэн\Desktop\урок рис\zel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980728"/>
            <a:ext cx="6480720" cy="55446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1571612"/>
            <a:ext cx="3143272" cy="638188"/>
          </a:xfrm>
        </p:spPr>
        <p:txBody>
          <a:bodyPr/>
          <a:lstStyle/>
          <a:p>
            <a:r>
              <a:rPr lang="ru-RU" sz="3600" i="1" dirty="0" err="1" smtClean="0"/>
              <a:t>Физкульт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минутка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Вы</a:t>
            </a:r>
            <a:r>
              <a:rPr lang="ru-RU" dirty="0" smtClean="0"/>
              <a:t>, наверное устали? </a:t>
            </a:r>
            <a:br>
              <a:rPr lang="ru-RU" dirty="0" smtClean="0"/>
            </a:br>
            <a:r>
              <a:rPr lang="ru-RU" dirty="0" smtClean="0"/>
              <a:t>Ну, тогда все дружно встали.</a:t>
            </a:r>
            <a:br>
              <a:rPr lang="ru-RU" dirty="0" smtClean="0"/>
            </a:br>
            <a:r>
              <a:rPr lang="ru-RU" dirty="0" smtClean="0"/>
              <a:t>Буратино потянулся,</a:t>
            </a:r>
            <a:br>
              <a:rPr lang="ru-RU" dirty="0" smtClean="0"/>
            </a:br>
            <a:r>
              <a:rPr lang="ru-RU" dirty="0" smtClean="0"/>
              <a:t>Раз нагнулся, два нагнулся,</a:t>
            </a:r>
            <a:br>
              <a:rPr lang="ru-RU" dirty="0" smtClean="0"/>
            </a:br>
            <a:r>
              <a:rPr lang="ru-RU" dirty="0" smtClean="0"/>
              <a:t>Три в ладоши три хлопка,</a:t>
            </a:r>
            <a:br>
              <a:rPr lang="ru-RU" dirty="0" smtClean="0"/>
            </a:br>
            <a:r>
              <a:rPr lang="ru-RU" dirty="0" smtClean="0"/>
              <a:t>Головою три кивка,</a:t>
            </a:r>
            <a:br>
              <a:rPr lang="ru-RU" dirty="0" smtClean="0"/>
            </a:br>
            <a:r>
              <a:rPr lang="ru-RU" dirty="0" smtClean="0"/>
              <a:t>На четыре руки шире,</a:t>
            </a:r>
            <a:br>
              <a:rPr lang="ru-RU" dirty="0" smtClean="0"/>
            </a:br>
            <a:r>
              <a:rPr lang="ru-RU" dirty="0" smtClean="0"/>
              <a:t>Пять руками помахал</a:t>
            </a:r>
            <a:br>
              <a:rPr lang="ru-RU" dirty="0" smtClean="0"/>
            </a:br>
            <a:r>
              <a:rPr lang="ru-RU" dirty="0" smtClean="0"/>
              <a:t>И на место зашагал.</a:t>
            </a:r>
          </a:p>
          <a:p>
            <a:endParaRPr lang="ru-RU" dirty="0"/>
          </a:p>
        </p:txBody>
      </p:sp>
      <p:pic>
        <p:nvPicPr>
          <p:cNvPr id="4" name="Рисунок 3" descr="head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571480"/>
            <a:ext cx="3295637" cy="16264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1066800"/>
            <a:ext cx="2016224" cy="922040"/>
          </a:xfrm>
        </p:spPr>
        <p:txBody>
          <a:bodyPr/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3717032"/>
            <a:ext cx="1512168" cy="1944216"/>
          </a:xfrm>
        </p:spPr>
        <p:txBody>
          <a:bodyPr/>
          <a:lstStyle/>
          <a:p>
            <a:pPr lvl="0" algn="ctr"/>
            <a:endParaRPr lang="ru-RU" b="1" dirty="0">
              <a:solidFill>
                <a:srgbClr val="990099"/>
              </a:solidFill>
            </a:endParaRPr>
          </a:p>
        </p:txBody>
      </p:sp>
      <p:pic>
        <p:nvPicPr>
          <p:cNvPr id="4100" name="Picture 4" descr="C:\Users\Дэн\Desktop\урок рис\4786806lab1vkh12334411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068960"/>
            <a:ext cx="3888432" cy="3384376"/>
          </a:xfrm>
          <a:prstGeom prst="rect">
            <a:avLst/>
          </a:prstGeom>
          <a:noFill/>
        </p:spPr>
      </p:pic>
      <p:pic>
        <p:nvPicPr>
          <p:cNvPr id="4101" name="Picture 5" descr="C:\Users\Дэн\Desktop\урок рис\10032068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4664"/>
            <a:ext cx="2160240" cy="15121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740352" y="5733256"/>
            <a:ext cx="1584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Злой,</a:t>
            </a:r>
          </a:p>
          <a:p>
            <a:r>
              <a:rPr lang="ru-RU" dirty="0" smtClean="0"/>
              <a:t> коварный,</a:t>
            </a:r>
          </a:p>
          <a:p>
            <a:r>
              <a:rPr lang="ru-RU" dirty="0" smtClean="0"/>
              <a:t> страшный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1066800"/>
            <a:ext cx="5030300" cy="1354088"/>
          </a:xfrm>
        </p:spPr>
        <p:txBody>
          <a:bodyPr/>
          <a:lstStyle/>
          <a:p>
            <a:r>
              <a:rPr lang="ru-RU" sz="5400" b="1" i="1" dirty="0" smtClean="0"/>
              <a:t>Карабас Барабас.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286000"/>
            <a:ext cx="5786478" cy="4114800"/>
          </a:xfrm>
          <a:ln>
            <a:prstDash val="sysDot"/>
          </a:ln>
        </p:spPr>
        <p:txBody>
          <a:bodyPr/>
          <a:lstStyle/>
          <a:p>
            <a:pPr algn="ctr">
              <a:buNone/>
            </a:pPr>
            <a:r>
              <a:rPr lang="ru-RU" sz="1800" dirty="0" smtClean="0"/>
              <a:t>            Человек, такой страшный с виду, что можно было окоченеть от ужаса при одном взгляде на него.</a:t>
            </a:r>
            <a:br>
              <a:rPr lang="ru-RU" sz="1800" dirty="0" smtClean="0"/>
            </a:br>
            <a:r>
              <a:rPr lang="ru-RU" sz="1800" dirty="0" smtClean="0"/>
              <a:t>Густая нечёсаная борода его волочилась по полу, выпученные глаза вращались, огромный рот лязгал зубами, будто это был не человек, а крокодил. В руке он держал семихвостую плётку.</a:t>
            </a:r>
            <a:br>
              <a:rPr lang="ru-RU" sz="1800" dirty="0" smtClean="0"/>
            </a:br>
            <a:r>
              <a:rPr lang="ru-RU" sz="1800" dirty="0" smtClean="0"/>
              <a:t>Это был хозяин кукольного театра, доктор кукольных наук синьор Карабас Барабас.</a:t>
            </a:r>
          </a:p>
          <a:p>
            <a:pPr lvl="0">
              <a:buNone/>
            </a:pP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412776"/>
            <a:ext cx="1152128" cy="432048"/>
          </a:xfrm>
        </p:spPr>
        <p:txBody>
          <a:bodyPr/>
          <a:lstStyle/>
          <a:p>
            <a:endParaRPr lang="ru-RU" sz="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2924944"/>
            <a:ext cx="4464496" cy="3475856"/>
          </a:xfrm>
        </p:spPr>
        <p:txBody>
          <a:bodyPr/>
          <a:lstStyle/>
          <a:p>
            <a:pPr>
              <a:buNone/>
            </a:pPr>
            <a:endParaRPr lang="ru-RU" b="1" dirty="0">
              <a:solidFill>
                <a:srgbClr val="990099"/>
              </a:solidFill>
            </a:endParaRPr>
          </a:p>
        </p:txBody>
      </p:sp>
      <p:pic>
        <p:nvPicPr>
          <p:cNvPr id="1026" name="Picture 2" descr="C:\Users\Дэн\Desktop\урок рис\68931808_1294477119_snezhnayakoroleva05809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924944"/>
            <a:ext cx="4957862" cy="3482206"/>
          </a:xfrm>
          <a:prstGeom prst="rect">
            <a:avLst/>
          </a:prstGeom>
          <a:noFill/>
        </p:spPr>
      </p:pic>
      <p:pic>
        <p:nvPicPr>
          <p:cNvPr id="1027" name="Picture 3" descr="C:\Users\Дэн\Desktop\урок рис\0015-014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7"/>
            <a:ext cx="1600200" cy="21602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740352" y="5661248"/>
            <a:ext cx="1584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Холодная, </a:t>
            </a:r>
          </a:p>
          <a:p>
            <a:r>
              <a:rPr lang="ru-RU" dirty="0" smtClean="0"/>
              <a:t>строгая, </a:t>
            </a:r>
          </a:p>
          <a:p>
            <a:r>
              <a:rPr lang="ru-RU" dirty="0" smtClean="0"/>
              <a:t>злая.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357166"/>
            <a:ext cx="3571900" cy="1991714"/>
          </a:xfrm>
        </p:spPr>
        <p:txBody>
          <a:bodyPr/>
          <a:lstStyle/>
          <a:p>
            <a:r>
              <a:rPr lang="ru-RU" sz="4400" b="1" i="1" dirty="0" smtClean="0"/>
              <a:t>Снежная королева.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857496"/>
            <a:ext cx="6143668" cy="3543304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/>
              <a:t>             Женщина эта, была вся изо льда, из ослепительного, сверкающего льда, — и все же живая; глаза ее сияли, как две ясные звезды, но в них не было ни тепла, ни покоя. Она была высокая, стройная, ослепительно белая  — Снежная королева; и шуба, и шапка на ней были из снега.</a:t>
            </a:r>
          </a:p>
          <a:p>
            <a:pPr algn="ctr">
              <a:buNone/>
            </a:pPr>
            <a:r>
              <a:rPr lang="ru-RU" sz="1800" dirty="0" smtClean="0"/>
              <a:t>                  Стены дворца, Снежной королевы,  намели снежные метели. Как холодно, как пустынно было в этих ослепительно белых залах! </a:t>
            </a:r>
            <a:br>
              <a:rPr lang="ru-RU" sz="1800" dirty="0" smtClean="0"/>
            </a:br>
            <a:r>
              <a:rPr lang="ru-RU" sz="1800" dirty="0" smtClean="0"/>
              <a:t>Веселье никогда не заглядывало сюда! Холодно и пустынно было в огромных залах Снежной королевы.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b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143116"/>
            <a:ext cx="7000924" cy="4186238"/>
          </a:xfrm>
        </p:spPr>
        <p:txBody>
          <a:bodyPr/>
          <a:lstStyle/>
          <a:p>
            <a:pPr algn="ctr"/>
            <a:endParaRPr lang="ru-RU" sz="2400" dirty="0" smtClean="0">
              <a:solidFill>
                <a:srgbClr val="0000FF"/>
              </a:solidFill>
            </a:endParaRPr>
          </a:p>
        </p:txBody>
      </p:sp>
      <p:pic>
        <p:nvPicPr>
          <p:cNvPr id="2050" name="Picture 2" descr="C:\Users\Дэн\Desktop\урок рис\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flipH="1">
            <a:off x="7668344" y="5373216"/>
            <a:ext cx="1475656" cy="1484784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Весёлый,</a:t>
            </a:r>
            <a:br>
              <a:rPr 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задорный,</a:t>
            </a:r>
            <a:br>
              <a:rPr 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смешной</a:t>
            </a:r>
            <a:r>
              <a:rPr lang="ru-RU" sz="9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900" dirty="0" smtClean="0">
                <a:solidFill>
                  <a:schemeClr val="tx1"/>
                </a:solidFill>
                <a:latin typeface="+mn-lt"/>
              </a:rPr>
            </a:br>
            <a:endParaRPr lang="ru-RU" sz="9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2286000"/>
            <a:ext cx="4104456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25001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Дэн\Desktop\урок рис\x_c6104f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44824"/>
            <a:ext cx="5760640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614839_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214686"/>
            <a:ext cx="2160240" cy="2130737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Пальчиковая гимнастика</a:t>
            </a:r>
            <a:br>
              <a:rPr lang="ru-RU" dirty="0" smtClean="0"/>
            </a:br>
            <a:r>
              <a:rPr lang="ru-RU" dirty="0" smtClean="0"/>
              <a:t>«Солнышко»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2286000"/>
            <a:ext cx="5204048" cy="41148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Солнце красное взойдёт,         </a:t>
            </a:r>
            <a:r>
              <a:rPr lang="ru-RU" sz="2400" i="1" dirty="0" smtClean="0"/>
              <a:t>                                                 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И на помощь нам придет.      </a:t>
            </a:r>
          </a:p>
          <a:p>
            <a:pPr>
              <a:buNone/>
            </a:pPr>
            <a:r>
              <a:rPr lang="ru-RU" sz="2400" dirty="0" smtClean="0"/>
              <a:t> Станет солнце припекать,        </a:t>
            </a:r>
          </a:p>
          <a:p>
            <a:pPr>
              <a:buNone/>
            </a:pPr>
            <a:r>
              <a:rPr lang="ru-RU" sz="2400" dirty="0" smtClean="0"/>
              <a:t>Станут птички распевать.        </a:t>
            </a:r>
          </a:p>
          <a:p>
            <a:pPr>
              <a:buNone/>
            </a:pPr>
            <a:r>
              <a:rPr lang="ru-RU" sz="2400" dirty="0" smtClean="0"/>
              <a:t>Солнце, солнце грей сильней,  </a:t>
            </a:r>
          </a:p>
          <a:p>
            <a:pPr>
              <a:buNone/>
            </a:pPr>
            <a:r>
              <a:rPr lang="ru-RU" sz="2400" dirty="0" smtClean="0"/>
              <a:t>Не жалей своих лучей.  </a:t>
            </a:r>
            <a:r>
              <a:rPr lang="ru-RU" sz="2400" i="1" dirty="0" smtClean="0"/>
              <a:t>         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Королеву растопи,                    </a:t>
            </a:r>
          </a:p>
          <a:p>
            <a:pPr>
              <a:buNone/>
            </a:pPr>
            <a:r>
              <a:rPr lang="ru-RU" sz="2400" dirty="0" smtClean="0"/>
              <a:t>Светом землю озари.              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endParaRPr lang="ru-RU" sz="1800" dirty="0"/>
          </a:p>
        </p:txBody>
      </p:sp>
    </p:spTree>
  </p:cSld>
  <p:clrMapOvr>
    <a:masterClrMapping/>
  </p:clrMapOvr>
  <p:transition spd="slow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2286000"/>
            <a:ext cx="4643470" cy="1800000"/>
          </a:xfrm>
        </p:spPr>
        <p:txBody>
          <a:bodyPr lIns="36000">
            <a:prstTxWarp prst="textFadeRight">
              <a:avLst/>
            </a:prstTxWarp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990099"/>
                </a:solidFill>
              </a:rPr>
              <a:t>УДАЧИ!</a:t>
            </a:r>
            <a:endParaRPr lang="ru-RU" dirty="0">
              <a:solidFill>
                <a:srgbClr val="990099"/>
              </a:solidFill>
            </a:endParaRPr>
          </a:p>
        </p:txBody>
      </p:sp>
      <p:pic>
        <p:nvPicPr>
          <p:cNvPr id="5" name="Рисунок 4" descr="palette-brushes-color-pencils-paint_4296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3929066"/>
            <a:ext cx="5962650" cy="27336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18230854580A8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214290"/>
            <a:ext cx="4643470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600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1628800"/>
            <a:ext cx="1785950" cy="11951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1066800"/>
            <a:ext cx="5000660" cy="1143000"/>
          </a:xfrm>
        </p:spPr>
        <p:txBody>
          <a:bodyPr/>
          <a:lstStyle/>
          <a:p>
            <a:r>
              <a:rPr lang="ru-RU" sz="6000" b="1" i="1" dirty="0" smtClean="0"/>
              <a:t>Буратино.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2500306"/>
            <a:ext cx="8208912" cy="4114800"/>
          </a:xfrm>
        </p:spPr>
        <p:txBody>
          <a:bodyPr/>
          <a:lstStyle/>
          <a:p>
            <a:pPr lvl="7" algn="ctr"/>
            <a:r>
              <a:rPr lang="ru-RU" dirty="0" smtClean="0"/>
              <a:t>В бедной каморке под лестницей, Карло вырезает из полена мальчишку с длинным носом и дает ему имя Буратино.  Буратино - непоседливый и ужасно любопытный мальчишка. Едва появившись на свет, Буратино начинает проказничать и озорничать. Такой беззаботный, но полный здравого смысла и неутомимо деятельный, побеждающий своих врагов при помощи остроумия, смелости и присутствия духа преданный друг и сердечный, добрый малый.</a:t>
            </a:r>
          </a:p>
          <a:p>
            <a:pPr lvl="7" algn="ctr"/>
            <a:endParaRPr lang="ru-RU" sz="3400" b="1" dirty="0" smtClean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40352" y="5589240"/>
            <a:ext cx="1403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Весёлый,</a:t>
            </a:r>
          </a:p>
          <a:p>
            <a:r>
              <a:rPr lang="ru-RU" dirty="0" smtClean="0"/>
              <a:t>задорный,</a:t>
            </a:r>
          </a:p>
          <a:p>
            <a:r>
              <a:rPr lang="ru-RU" dirty="0" smtClean="0"/>
              <a:t>смешной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09898_Feya_Di (361x433, 10Kb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9" y="476672"/>
            <a:ext cx="5400599" cy="604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52320" y="5733256"/>
            <a:ext cx="1691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Волшебница, </a:t>
            </a:r>
          </a:p>
          <a:p>
            <a:r>
              <a:rPr lang="ru-RU" dirty="0" smtClean="0"/>
              <a:t>Добрая, </a:t>
            </a:r>
          </a:p>
          <a:p>
            <a:r>
              <a:rPr lang="ru-RU" dirty="0" smtClean="0"/>
              <a:t>ласковая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1066800"/>
            <a:ext cx="3643338" cy="1143000"/>
          </a:xfrm>
        </p:spPr>
        <p:txBody>
          <a:bodyPr/>
          <a:lstStyle/>
          <a:p>
            <a:r>
              <a:rPr lang="ru-RU" sz="5400" b="1" i="1" dirty="0" smtClean="0"/>
              <a:t>Фея.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286000"/>
            <a:ext cx="5786478" cy="4114800"/>
          </a:xfrm>
          <a:ln>
            <a:prstDash val="sysDot"/>
          </a:ln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Литературно-сказочное представление о  доброй  фее, которую  представляют в образе красивых дев, часто  с крыльями бабочки или стрекозы, в струящихся одеяниях.  Размеры – от крошечных  до обычных,  человеческих. Феи  обладают  </a:t>
            </a:r>
          </a:p>
          <a:p>
            <a:pPr algn="ctr">
              <a:buNone/>
            </a:pPr>
            <a:r>
              <a:rPr lang="ru-RU" sz="2000" dirty="0" smtClean="0"/>
              <a:t> волшебными способностями, могут  летать, внезапно появляться и  исчезать. Фея  владеет </a:t>
            </a:r>
            <a:r>
              <a:rPr lang="ru-RU" sz="2000" u="sng" dirty="0" smtClean="0">
                <a:hlinkClick r:id="rId3" tooltip="Волшебная палочка"/>
              </a:rPr>
              <a:t>волшебной палочкой</a:t>
            </a:r>
            <a:r>
              <a:rPr lang="ru-RU" sz="2000" dirty="0" smtClean="0"/>
              <a:t>,  с помощью которой творит свои чудеса. </a:t>
            </a:r>
            <a:br>
              <a:rPr lang="ru-RU" sz="2000" dirty="0" smtClean="0"/>
            </a:br>
            <a:endParaRPr lang="ru-RU" sz="2000" dirty="0" smtClean="0"/>
          </a:p>
          <a:p>
            <a:pPr lvl="0"/>
            <a:endParaRPr lang="ru-RU" b="1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Гимн Незнайки и его друзей - к-ф- (3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5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эн\Desktop\урок рис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717032"/>
            <a:ext cx="3744415" cy="2370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764704"/>
            <a:ext cx="6048672" cy="2592288"/>
          </a:xfrm>
        </p:spPr>
        <p:txBody>
          <a:bodyPr/>
          <a:lstStyle/>
          <a:p>
            <a:r>
              <a:rPr lang="ru-RU" sz="4400" dirty="0" smtClean="0"/>
              <a:t>Весёлая музыка называется – </a:t>
            </a:r>
            <a:r>
              <a:rPr lang="ru-RU" sz="6000" i="1" dirty="0" smtClean="0"/>
              <a:t>мажор.</a:t>
            </a:r>
            <a:endParaRPr lang="ru-RU" sz="60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84368" y="5445224"/>
            <a:ext cx="125963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Танцевать, веселится, прыгать, бегать, смеяться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1066800"/>
            <a:ext cx="4526244" cy="1143000"/>
          </a:xfrm>
        </p:spPr>
        <p:txBody>
          <a:bodyPr/>
          <a:lstStyle/>
          <a:p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123" name="Picture 3" descr="C:\Users\Дэн\Desktop\урок рис\5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124744"/>
            <a:ext cx="4526244" cy="1143000"/>
          </a:xfrm>
        </p:spPr>
        <p:txBody>
          <a:bodyPr/>
          <a:lstStyle/>
          <a:p>
            <a:r>
              <a:rPr lang="ru-RU" sz="4800" dirty="0" smtClean="0"/>
              <a:t>Кляксография</a:t>
            </a:r>
            <a:endParaRPr lang="ru-RU" sz="4800" dirty="0"/>
          </a:p>
        </p:txBody>
      </p:sp>
      <p:pic>
        <p:nvPicPr>
          <p:cNvPr id="4098" name="Picture 2" descr="C:\Users\Дэн\Desktop\урок рис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3" y="2852936"/>
            <a:ext cx="2448273" cy="223224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20072" y="2551836"/>
            <a:ext cx="3600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На листе бумаги делаем кляксу. </a:t>
            </a: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Теперь на кляксу нужно подуть.</a:t>
            </a:r>
          </a:p>
          <a:p>
            <a:pPr lvl="0"/>
            <a:endParaRPr lang="ru-RU" sz="2000" b="1" dirty="0" smtClean="0">
              <a:solidFill>
                <a:srgbClr val="C00000"/>
              </a:solidFill>
            </a:endParaRP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Делаем глубокий вдох через нос и резкий выдох через рот, направляя струю воздуха на кляксу.</a:t>
            </a:r>
          </a:p>
        </p:txBody>
      </p:sp>
      <p:pic>
        <p:nvPicPr>
          <p:cNvPr id="5" name="Рисунок 4" descr="47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229200"/>
            <a:ext cx="1778000" cy="1854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theme1.xml><?xml version="1.0" encoding="utf-8"?>
<a:theme xmlns:a="http://schemas.openxmlformats.org/drawingml/2006/main" name="pink_flower">
  <a:themeElements>
    <a:clrScheme name="pink_flowe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nk_flow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nk_flow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k_flow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k_flow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k_flow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k_flow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k_flow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533</TotalTime>
  <Words>210</Words>
  <Application>Microsoft Office PowerPoint</Application>
  <PresentationFormat>Экран (4:3)</PresentationFormat>
  <Paragraphs>52</Paragraphs>
  <Slides>22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pink_flower</vt:lpstr>
      <vt:lpstr>Я  рисую  музыку</vt:lpstr>
      <vt:lpstr>Весёлый, задорный, смешной </vt:lpstr>
      <vt:lpstr>Буратино. </vt:lpstr>
      <vt:lpstr>Слайд 4</vt:lpstr>
      <vt:lpstr>Фея. </vt:lpstr>
      <vt:lpstr>Слайд 6</vt:lpstr>
      <vt:lpstr>Весёлая музыка называется – мажор.</vt:lpstr>
      <vt:lpstr>.</vt:lpstr>
      <vt:lpstr>Кляксография</vt:lpstr>
      <vt:lpstr>Слайд 10</vt:lpstr>
      <vt:lpstr>Назовите несколько предметов жёлтого цвета.</vt:lpstr>
      <vt:lpstr>.</vt:lpstr>
      <vt:lpstr>Физкульт минутка </vt:lpstr>
      <vt:lpstr>Слайд 14</vt:lpstr>
      <vt:lpstr>Карабас Барабас. </vt:lpstr>
      <vt:lpstr>Слайд 16</vt:lpstr>
      <vt:lpstr>Снежная королева. </vt:lpstr>
      <vt:lpstr>Слайд 18</vt:lpstr>
      <vt:lpstr>Слайд 19</vt:lpstr>
      <vt:lpstr>Слайд 20</vt:lpstr>
      <vt:lpstr>Пальчиковая гимнастика «Солнышко»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радуге</dc:title>
  <dc:creator>света</dc:creator>
  <cp:lastModifiedBy>Дэн</cp:lastModifiedBy>
  <cp:revision>54</cp:revision>
  <dcterms:created xsi:type="dcterms:W3CDTF">2013-02-22T17:03:21Z</dcterms:created>
  <dcterms:modified xsi:type="dcterms:W3CDTF">2013-11-23T17:01:39Z</dcterms:modified>
</cp:coreProperties>
</file>