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70" r:id="rId3"/>
    <p:sldId id="258" r:id="rId4"/>
    <p:sldId id="260" r:id="rId5"/>
    <p:sldId id="277" r:id="rId6"/>
    <p:sldId id="261" r:id="rId7"/>
    <p:sldId id="278" r:id="rId8"/>
    <p:sldId id="271" r:id="rId9"/>
    <p:sldId id="275" r:id="rId10"/>
    <p:sldId id="272" r:id="rId11"/>
    <p:sldId id="279" r:id="rId12"/>
    <p:sldId id="273" r:id="rId13"/>
    <p:sldId id="280" r:id="rId14"/>
    <p:sldId id="263" r:id="rId15"/>
    <p:sldId id="262" r:id="rId16"/>
    <p:sldId id="276" r:id="rId17"/>
    <p:sldId id="265" r:id="rId18"/>
    <p:sldId id="269" r:id="rId19"/>
    <p:sldId id="268" r:id="rId20"/>
    <p:sldId id="266" r:id="rId21"/>
    <p:sldId id="26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48"/>
    <a:srgbClr val="FAFAF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198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2CA592-3C19-4628-A955-B366F242FAA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66C6D5-AA3D-44F7-969B-AA935A2FEFB0}">
      <dgm:prSet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Воспитание на традициях.</a:t>
          </a:r>
          <a:endParaRPr lang="ru-RU" sz="2400" dirty="0">
            <a:solidFill>
              <a:schemeClr val="tx1"/>
            </a:solidFill>
          </a:endParaRPr>
        </a:p>
      </dgm:t>
    </dgm:pt>
    <dgm:pt modelId="{450E4D3B-C468-4CCE-ADC0-2BD0351973DE}" type="parTrans" cxnId="{6DE95DDB-D0EB-4A81-8127-B4B1042EEBDD}">
      <dgm:prSet/>
      <dgm:spPr/>
      <dgm:t>
        <a:bodyPr/>
        <a:lstStyle/>
        <a:p>
          <a:endParaRPr lang="ru-RU"/>
        </a:p>
      </dgm:t>
    </dgm:pt>
    <dgm:pt modelId="{FAB1DAFB-7E9A-4EE4-ACD8-F341675E02C6}" type="sibTrans" cxnId="{6DE95DDB-D0EB-4A81-8127-B4B1042EEBDD}">
      <dgm:prSet/>
      <dgm:spPr/>
      <dgm:t>
        <a:bodyPr/>
        <a:lstStyle/>
        <a:p>
          <a:endParaRPr lang="ru-RU"/>
        </a:p>
      </dgm:t>
    </dgm:pt>
    <dgm:pt modelId="{F6C54D45-F852-498F-A98D-194883FBF5EF}">
      <dgm:prSet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Принцип сотрудничества.</a:t>
          </a:r>
          <a:endParaRPr lang="ru-RU" sz="2400" dirty="0">
            <a:solidFill>
              <a:schemeClr val="tx1"/>
            </a:solidFill>
          </a:endParaRPr>
        </a:p>
      </dgm:t>
    </dgm:pt>
    <dgm:pt modelId="{A380A8CC-AC4D-4B1A-A062-3ADA4956B947}" type="parTrans" cxnId="{F182E9BA-DB96-4FBD-974D-263908C32C4A}">
      <dgm:prSet/>
      <dgm:spPr/>
      <dgm:t>
        <a:bodyPr/>
        <a:lstStyle/>
        <a:p>
          <a:endParaRPr lang="ru-RU"/>
        </a:p>
      </dgm:t>
    </dgm:pt>
    <dgm:pt modelId="{D488B524-A096-4DC7-B69D-0988B92F436C}" type="sibTrans" cxnId="{F182E9BA-DB96-4FBD-974D-263908C32C4A}">
      <dgm:prSet/>
      <dgm:spPr/>
      <dgm:t>
        <a:bodyPr/>
        <a:lstStyle/>
        <a:p>
          <a:endParaRPr lang="ru-RU"/>
        </a:p>
      </dgm:t>
    </dgm:pt>
    <dgm:pt modelId="{BC69F0D6-2C50-4C93-AF11-45BAD4CDD36D}">
      <dgm:prSet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Принцип целостности учебно-воспитательного процесса</a:t>
          </a:r>
          <a:r>
            <a:rPr lang="ru-RU" sz="1400" dirty="0" smtClean="0">
              <a:solidFill>
                <a:schemeClr val="tx1"/>
              </a:solidFill>
            </a:rPr>
            <a:t>.</a:t>
          </a:r>
          <a:endParaRPr lang="ru-RU" sz="1400" dirty="0">
            <a:solidFill>
              <a:schemeClr val="tx1"/>
            </a:solidFill>
          </a:endParaRPr>
        </a:p>
      </dgm:t>
    </dgm:pt>
    <dgm:pt modelId="{4511517F-3187-4B10-92E7-1CA2C084B014}" type="parTrans" cxnId="{B7163C01-C944-41F8-89B2-8DE707AA5DEA}">
      <dgm:prSet/>
      <dgm:spPr/>
      <dgm:t>
        <a:bodyPr/>
        <a:lstStyle/>
        <a:p>
          <a:endParaRPr lang="ru-RU"/>
        </a:p>
      </dgm:t>
    </dgm:pt>
    <dgm:pt modelId="{EB3D3F8E-280D-41C0-AF44-ABF93ED87351}" type="sibTrans" cxnId="{B7163C01-C944-41F8-89B2-8DE707AA5DEA}">
      <dgm:prSet/>
      <dgm:spPr/>
      <dgm:t>
        <a:bodyPr/>
        <a:lstStyle/>
        <a:p>
          <a:endParaRPr lang="ru-RU"/>
        </a:p>
      </dgm:t>
    </dgm:pt>
    <dgm:pt modelId="{101DD4C9-267F-4038-B779-A87A9513ACD1}">
      <dgm:prSet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Системно-организованный подход.</a:t>
          </a:r>
          <a:endParaRPr lang="ru-RU" sz="2400" dirty="0">
            <a:solidFill>
              <a:schemeClr val="tx1"/>
            </a:solidFill>
          </a:endParaRPr>
        </a:p>
      </dgm:t>
    </dgm:pt>
    <dgm:pt modelId="{660CFD92-0F4D-4C3C-A0AB-2A4222670517}" type="parTrans" cxnId="{2E7A790E-6212-4869-8320-849F164F5F43}">
      <dgm:prSet/>
      <dgm:spPr/>
      <dgm:t>
        <a:bodyPr/>
        <a:lstStyle/>
        <a:p>
          <a:endParaRPr lang="ru-RU"/>
        </a:p>
      </dgm:t>
    </dgm:pt>
    <dgm:pt modelId="{06653E77-C4AF-49D0-AAE7-40DCD1EE6D0F}" type="sibTrans" cxnId="{2E7A790E-6212-4869-8320-849F164F5F43}">
      <dgm:prSet/>
      <dgm:spPr/>
      <dgm:t>
        <a:bodyPr/>
        <a:lstStyle/>
        <a:p>
          <a:endParaRPr lang="ru-RU"/>
        </a:p>
      </dgm:t>
    </dgm:pt>
    <dgm:pt modelId="{67818C77-FA55-42B6-95E7-AF96DB8A495B}">
      <dgm:prSet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Личностно-ориентированный подход.</a:t>
          </a:r>
          <a:endParaRPr lang="ru-RU" sz="2400" dirty="0">
            <a:solidFill>
              <a:schemeClr val="tx1"/>
            </a:solidFill>
          </a:endParaRPr>
        </a:p>
      </dgm:t>
    </dgm:pt>
    <dgm:pt modelId="{30021D03-4398-49D7-9218-0E80B5E23796}" type="parTrans" cxnId="{D0562EAC-FBB0-4714-AA02-CBBFECA7F477}">
      <dgm:prSet/>
      <dgm:spPr/>
      <dgm:t>
        <a:bodyPr/>
        <a:lstStyle/>
        <a:p>
          <a:endParaRPr lang="ru-RU"/>
        </a:p>
      </dgm:t>
    </dgm:pt>
    <dgm:pt modelId="{ACF27782-EA2C-49B2-87F4-4A18F2BECBA6}" type="sibTrans" cxnId="{D0562EAC-FBB0-4714-AA02-CBBFECA7F477}">
      <dgm:prSet/>
      <dgm:spPr/>
      <dgm:t>
        <a:bodyPr/>
        <a:lstStyle/>
        <a:p>
          <a:endParaRPr lang="ru-RU"/>
        </a:p>
      </dgm:t>
    </dgm:pt>
    <dgm:pt modelId="{113ADB81-3805-4D63-B32B-E9E0D0E8408E}">
      <dgm:prSet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Принцип сохранения исторической памяти.</a:t>
          </a:r>
          <a:endParaRPr lang="ru-RU" sz="2400" dirty="0">
            <a:solidFill>
              <a:schemeClr val="tx1"/>
            </a:solidFill>
          </a:endParaRPr>
        </a:p>
      </dgm:t>
    </dgm:pt>
    <dgm:pt modelId="{AF5512F3-B0CF-4AF7-8C8B-F8AE3D941344}" type="parTrans" cxnId="{5C63C6EF-FBDD-4E56-85D0-C70EDD986A74}">
      <dgm:prSet/>
      <dgm:spPr/>
      <dgm:t>
        <a:bodyPr/>
        <a:lstStyle/>
        <a:p>
          <a:endParaRPr lang="ru-RU"/>
        </a:p>
      </dgm:t>
    </dgm:pt>
    <dgm:pt modelId="{CFC6E57B-1C08-441F-AB82-5F934C55B1E6}" type="sibTrans" cxnId="{5C63C6EF-FBDD-4E56-85D0-C70EDD986A74}">
      <dgm:prSet/>
      <dgm:spPr/>
      <dgm:t>
        <a:bodyPr/>
        <a:lstStyle/>
        <a:p>
          <a:endParaRPr lang="ru-RU"/>
        </a:p>
      </dgm:t>
    </dgm:pt>
    <dgm:pt modelId="{C3DC7052-22B7-46F3-9CED-C04858C7423E}" type="pres">
      <dgm:prSet presAssocID="{592CA592-3C19-4628-A955-B366F242FAA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E8E26F-0B58-46E4-9CC7-FA504BBED601}" type="pres">
      <dgm:prSet presAssocID="{101DD4C9-267F-4038-B779-A87A9513ACD1}" presName="parentLin" presStyleCnt="0"/>
      <dgm:spPr/>
    </dgm:pt>
    <dgm:pt modelId="{56345EF2-B89E-429D-97FE-D0A0AE649DE4}" type="pres">
      <dgm:prSet presAssocID="{101DD4C9-267F-4038-B779-A87A9513ACD1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C8B59634-8AC1-41C8-AEF8-6589C3D23606}" type="pres">
      <dgm:prSet presAssocID="{101DD4C9-267F-4038-B779-A87A9513ACD1}" presName="parentText" presStyleLbl="node1" presStyleIdx="0" presStyleCnt="6" custScaleX="1331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57D78D-2ECA-4066-93F6-24AFEF2835D3}" type="pres">
      <dgm:prSet presAssocID="{101DD4C9-267F-4038-B779-A87A9513ACD1}" presName="negativeSpace" presStyleCnt="0"/>
      <dgm:spPr/>
    </dgm:pt>
    <dgm:pt modelId="{0FC5C317-D122-41F7-8823-D5616FB04188}" type="pres">
      <dgm:prSet presAssocID="{101DD4C9-267F-4038-B779-A87A9513ACD1}" presName="childText" presStyleLbl="conFgAcc1" presStyleIdx="0" presStyleCnt="6">
        <dgm:presLayoutVars>
          <dgm:bulletEnabled val="1"/>
        </dgm:presLayoutVars>
      </dgm:prSet>
      <dgm:spPr/>
    </dgm:pt>
    <dgm:pt modelId="{E9AB8C96-FED2-4F6E-9289-F0033CF0888D}" type="pres">
      <dgm:prSet presAssocID="{06653E77-C4AF-49D0-AAE7-40DCD1EE6D0F}" presName="spaceBetweenRectangles" presStyleCnt="0"/>
      <dgm:spPr/>
    </dgm:pt>
    <dgm:pt modelId="{4DCA6C21-7AF5-4601-B592-2F085CB35C29}" type="pres">
      <dgm:prSet presAssocID="{F6C54D45-F852-498F-A98D-194883FBF5EF}" presName="parentLin" presStyleCnt="0"/>
      <dgm:spPr/>
    </dgm:pt>
    <dgm:pt modelId="{5841CA76-2EF3-4CE3-8C92-084A7722565E}" type="pres">
      <dgm:prSet presAssocID="{F6C54D45-F852-498F-A98D-194883FBF5EF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B584E52B-C51E-4CF9-9A90-DBEE2B6432D2}" type="pres">
      <dgm:prSet presAssocID="{F6C54D45-F852-498F-A98D-194883FBF5EF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1A271-B722-4930-AC3E-8AAC1123C270}" type="pres">
      <dgm:prSet presAssocID="{F6C54D45-F852-498F-A98D-194883FBF5EF}" presName="negativeSpace" presStyleCnt="0"/>
      <dgm:spPr/>
    </dgm:pt>
    <dgm:pt modelId="{F93B4C3C-4ABD-47C9-A4F6-921140F7C467}" type="pres">
      <dgm:prSet presAssocID="{F6C54D45-F852-498F-A98D-194883FBF5EF}" presName="childText" presStyleLbl="conFgAcc1" presStyleIdx="1" presStyleCnt="6">
        <dgm:presLayoutVars>
          <dgm:bulletEnabled val="1"/>
        </dgm:presLayoutVars>
      </dgm:prSet>
      <dgm:spPr/>
    </dgm:pt>
    <dgm:pt modelId="{44FD851F-9BD3-4B18-B623-53CC21DF1768}" type="pres">
      <dgm:prSet presAssocID="{D488B524-A096-4DC7-B69D-0988B92F436C}" presName="spaceBetweenRectangles" presStyleCnt="0"/>
      <dgm:spPr/>
    </dgm:pt>
    <dgm:pt modelId="{FCF8D4E8-6358-44BA-AD4C-0F797DEF5EC3}" type="pres">
      <dgm:prSet presAssocID="{E066C6D5-AA3D-44F7-969B-AA935A2FEFB0}" presName="parentLin" presStyleCnt="0"/>
      <dgm:spPr/>
    </dgm:pt>
    <dgm:pt modelId="{5C1D83D7-CCA0-4B8A-9154-FF7D44F6B01A}" type="pres">
      <dgm:prSet presAssocID="{E066C6D5-AA3D-44F7-969B-AA935A2FEFB0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735DE4FF-8CD5-4B24-AF33-9402D88B6DFC}" type="pres">
      <dgm:prSet presAssocID="{E066C6D5-AA3D-44F7-969B-AA935A2FEFB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5838D5-8FA1-400C-89F1-0BB8434AA2EF}" type="pres">
      <dgm:prSet presAssocID="{E066C6D5-AA3D-44F7-969B-AA935A2FEFB0}" presName="negativeSpace" presStyleCnt="0"/>
      <dgm:spPr/>
    </dgm:pt>
    <dgm:pt modelId="{4EB3264F-1272-4B9D-B084-A0C33DFE992A}" type="pres">
      <dgm:prSet presAssocID="{E066C6D5-AA3D-44F7-969B-AA935A2FEFB0}" presName="childText" presStyleLbl="conFgAcc1" presStyleIdx="2" presStyleCnt="6">
        <dgm:presLayoutVars>
          <dgm:bulletEnabled val="1"/>
        </dgm:presLayoutVars>
      </dgm:prSet>
      <dgm:spPr/>
    </dgm:pt>
    <dgm:pt modelId="{9E3A4425-F5F0-4832-8DF6-342CEB44EBB7}" type="pres">
      <dgm:prSet presAssocID="{FAB1DAFB-7E9A-4EE4-ACD8-F341675E02C6}" presName="spaceBetweenRectangles" presStyleCnt="0"/>
      <dgm:spPr/>
    </dgm:pt>
    <dgm:pt modelId="{D14781F8-B84B-4E3B-AA13-A3619BA2D06B}" type="pres">
      <dgm:prSet presAssocID="{67818C77-FA55-42B6-95E7-AF96DB8A495B}" presName="parentLin" presStyleCnt="0"/>
      <dgm:spPr/>
    </dgm:pt>
    <dgm:pt modelId="{8348A8B8-40C8-41DC-9B93-2D7585D2652E}" type="pres">
      <dgm:prSet presAssocID="{67818C77-FA55-42B6-95E7-AF96DB8A495B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F3E783CE-83BF-4B5A-9F80-7ABEE15A4D21}" type="pres">
      <dgm:prSet presAssocID="{67818C77-FA55-42B6-95E7-AF96DB8A495B}" presName="parentText" presStyleLbl="node1" presStyleIdx="3" presStyleCnt="6" custScaleX="1380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AB614-A462-4AB0-BBB7-B1531F9484AA}" type="pres">
      <dgm:prSet presAssocID="{67818C77-FA55-42B6-95E7-AF96DB8A495B}" presName="negativeSpace" presStyleCnt="0"/>
      <dgm:spPr/>
    </dgm:pt>
    <dgm:pt modelId="{6888B898-B3D4-4C1B-A23B-B84B0A7E140C}" type="pres">
      <dgm:prSet presAssocID="{67818C77-FA55-42B6-95E7-AF96DB8A495B}" presName="childText" presStyleLbl="conFgAcc1" presStyleIdx="3" presStyleCnt="6">
        <dgm:presLayoutVars>
          <dgm:bulletEnabled val="1"/>
        </dgm:presLayoutVars>
      </dgm:prSet>
      <dgm:spPr/>
    </dgm:pt>
    <dgm:pt modelId="{A1EBCF88-6AE3-4C44-A579-641CC18454D8}" type="pres">
      <dgm:prSet presAssocID="{ACF27782-EA2C-49B2-87F4-4A18F2BECBA6}" presName="spaceBetweenRectangles" presStyleCnt="0"/>
      <dgm:spPr/>
    </dgm:pt>
    <dgm:pt modelId="{4943F862-EC7D-4C43-AECF-93CF3BCFAE5E}" type="pres">
      <dgm:prSet presAssocID="{BC69F0D6-2C50-4C93-AF11-45BAD4CDD36D}" presName="parentLin" presStyleCnt="0"/>
      <dgm:spPr/>
    </dgm:pt>
    <dgm:pt modelId="{591B0B56-80C5-41C3-B4D2-AC79232749C3}" type="pres">
      <dgm:prSet presAssocID="{BC69F0D6-2C50-4C93-AF11-45BAD4CDD36D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E744B213-0750-479A-9D35-C4E76D576B13}" type="pres">
      <dgm:prSet presAssocID="{BC69F0D6-2C50-4C93-AF11-45BAD4CDD36D}" presName="parentText" presStyleLbl="node1" presStyleIdx="4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3FEB81-2144-45F4-93DD-2ACA13242182}" type="pres">
      <dgm:prSet presAssocID="{BC69F0D6-2C50-4C93-AF11-45BAD4CDD36D}" presName="negativeSpace" presStyleCnt="0"/>
      <dgm:spPr/>
    </dgm:pt>
    <dgm:pt modelId="{190BA72B-84BC-44D0-BC7F-B757AFB6FACE}" type="pres">
      <dgm:prSet presAssocID="{BC69F0D6-2C50-4C93-AF11-45BAD4CDD36D}" presName="childText" presStyleLbl="conFgAcc1" presStyleIdx="4" presStyleCnt="6">
        <dgm:presLayoutVars>
          <dgm:bulletEnabled val="1"/>
        </dgm:presLayoutVars>
      </dgm:prSet>
      <dgm:spPr/>
    </dgm:pt>
    <dgm:pt modelId="{F6220326-79B0-46FF-93EC-5DDF0C3BF67D}" type="pres">
      <dgm:prSet presAssocID="{EB3D3F8E-280D-41C0-AF44-ABF93ED87351}" presName="spaceBetweenRectangles" presStyleCnt="0"/>
      <dgm:spPr/>
    </dgm:pt>
    <dgm:pt modelId="{798669E3-F4D5-440F-A257-A05244390229}" type="pres">
      <dgm:prSet presAssocID="{113ADB81-3805-4D63-B32B-E9E0D0E8408E}" presName="parentLin" presStyleCnt="0"/>
      <dgm:spPr/>
    </dgm:pt>
    <dgm:pt modelId="{E1C53887-7E04-42E3-A386-D8AA169E3EF7}" type="pres">
      <dgm:prSet presAssocID="{113ADB81-3805-4D63-B32B-E9E0D0E8408E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BE501763-0DD6-4175-BB4F-D47B9D38AEBD}" type="pres">
      <dgm:prSet presAssocID="{113ADB81-3805-4D63-B32B-E9E0D0E8408E}" presName="parentText" presStyleLbl="node1" presStyleIdx="5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6E62E-CF15-40D0-8E3B-DF3FF08759FA}" type="pres">
      <dgm:prSet presAssocID="{113ADB81-3805-4D63-B32B-E9E0D0E8408E}" presName="negativeSpace" presStyleCnt="0"/>
      <dgm:spPr/>
    </dgm:pt>
    <dgm:pt modelId="{A7114062-E832-45F6-86FF-7D54BFD2F5F0}" type="pres">
      <dgm:prSet presAssocID="{113ADB81-3805-4D63-B32B-E9E0D0E8408E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1413B7C3-E9C1-4154-98CD-AB3C2054AE9E}" type="presOf" srcId="{F6C54D45-F852-498F-A98D-194883FBF5EF}" destId="{5841CA76-2EF3-4CE3-8C92-084A7722565E}" srcOrd="0" destOrd="0" presId="urn:microsoft.com/office/officeart/2005/8/layout/list1"/>
    <dgm:cxn modelId="{9A420C45-3929-43F1-9DE4-4E9BED5D0BA8}" type="presOf" srcId="{E066C6D5-AA3D-44F7-969B-AA935A2FEFB0}" destId="{5C1D83D7-CCA0-4B8A-9154-FF7D44F6B01A}" srcOrd="0" destOrd="0" presId="urn:microsoft.com/office/officeart/2005/8/layout/list1"/>
    <dgm:cxn modelId="{B7163C01-C944-41F8-89B2-8DE707AA5DEA}" srcId="{592CA592-3C19-4628-A955-B366F242FAA7}" destId="{BC69F0D6-2C50-4C93-AF11-45BAD4CDD36D}" srcOrd="4" destOrd="0" parTransId="{4511517F-3187-4B10-92E7-1CA2C084B014}" sibTransId="{EB3D3F8E-280D-41C0-AF44-ABF93ED87351}"/>
    <dgm:cxn modelId="{898833D6-CF64-425A-BE4B-E0630FF4098F}" type="presOf" srcId="{67818C77-FA55-42B6-95E7-AF96DB8A495B}" destId="{8348A8B8-40C8-41DC-9B93-2D7585D2652E}" srcOrd="0" destOrd="0" presId="urn:microsoft.com/office/officeart/2005/8/layout/list1"/>
    <dgm:cxn modelId="{8FEC8727-C558-4ADD-9321-42DE26C37A1E}" type="presOf" srcId="{113ADB81-3805-4D63-B32B-E9E0D0E8408E}" destId="{BE501763-0DD6-4175-BB4F-D47B9D38AEBD}" srcOrd="1" destOrd="0" presId="urn:microsoft.com/office/officeart/2005/8/layout/list1"/>
    <dgm:cxn modelId="{79D5FD61-689B-40D0-8842-5EA18F935927}" type="presOf" srcId="{101DD4C9-267F-4038-B779-A87A9513ACD1}" destId="{C8B59634-8AC1-41C8-AEF8-6589C3D23606}" srcOrd="1" destOrd="0" presId="urn:microsoft.com/office/officeart/2005/8/layout/list1"/>
    <dgm:cxn modelId="{F182E9BA-DB96-4FBD-974D-263908C32C4A}" srcId="{592CA592-3C19-4628-A955-B366F242FAA7}" destId="{F6C54D45-F852-498F-A98D-194883FBF5EF}" srcOrd="1" destOrd="0" parTransId="{A380A8CC-AC4D-4B1A-A062-3ADA4956B947}" sibTransId="{D488B524-A096-4DC7-B69D-0988B92F436C}"/>
    <dgm:cxn modelId="{3B9EFD20-CDCC-4CF0-BB6C-E6EEB5C8B7D6}" type="presOf" srcId="{E066C6D5-AA3D-44F7-969B-AA935A2FEFB0}" destId="{735DE4FF-8CD5-4B24-AF33-9402D88B6DFC}" srcOrd="1" destOrd="0" presId="urn:microsoft.com/office/officeart/2005/8/layout/list1"/>
    <dgm:cxn modelId="{82737F9E-77E5-4ED4-B86D-F7468706C500}" type="presOf" srcId="{F6C54D45-F852-498F-A98D-194883FBF5EF}" destId="{B584E52B-C51E-4CF9-9A90-DBEE2B6432D2}" srcOrd="1" destOrd="0" presId="urn:microsoft.com/office/officeart/2005/8/layout/list1"/>
    <dgm:cxn modelId="{5ED8D194-73DD-48B5-AD3E-A94C42745EF0}" type="presOf" srcId="{BC69F0D6-2C50-4C93-AF11-45BAD4CDD36D}" destId="{591B0B56-80C5-41C3-B4D2-AC79232749C3}" srcOrd="0" destOrd="0" presId="urn:microsoft.com/office/officeart/2005/8/layout/list1"/>
    <dgm:cxn modelId="{6DE95DDB-D0EB-4A81-8127-B4B1042EEBDD}" srcId="{592CA592-3C19-4628-A955-B366F242FAA7}" destId="{E066C6D5-AA3D-44F7-969B-AA935A2FEFB0}" srcOrd="2" destOrd="0" parTransId="{450E4D3B-C468-4CCE-ADC0-2BD0351973DE}" sibTransId="{FAB1DAFB-7E9A-4EE4-ACD8-F341675E02C6}"/>
    <dgm:cxn modelId="{FDB6BA96-36E9-4A81-9BFE-1696A6FD9214}" type="presOf" srcId="{592CA592-3C19-4628-A955-B366F242FAA7}" destId="{C3DC7052-22B7-46F3-9CED-C04858C7423E}" srcOrd="0" destOrd="0" presId="urn:microsoft.com/office/officeart/2005/8/layout/list1"/>
    <dgm:cxn modelId="{2E7A790E-6212-4869-8320-849F164F5F43}" srcId="{592CA592-3C19-4628-A955-B366F242FAA7}" destId="{101DD4C9-267F-4038-B779-A87A9513ACD1}" srcOrd="0" destOrd="0" parTransId="{660CFD92-0F4D-4C3C-A0AB-2A4222670517}" sibTransId="{06653E77-C4AF-49D0-AAE7-40DCD1EE6D0F}"/>
    <dgm:cxn modelId="{8CA1A9E1-EE66-4902-80D5-1C828C1CCA8D}" type="presOf" srcId="{67818C77-FA55-42B6-95E7-AF96DB8A495B}" destId="{F3E783CE-83BF-4B5A-9F80-7ABEE15A4D21}" srcOrd="1" destOrd="0" presId="urn:microsoft.com/office/officeart/2005/8/layout/list1"/>
    <dgm:cxn modelId="{D21130D7-5FF6-4B5D-94B9-79F53EFAA77A}" type="presOf" srcId="{BC69F0D6-2C50-4C93-AF11-45BAD4CDD36D}" destId="{E744B213-0750-479A-9D35-C4E76D576B13}" srcOrd="1" destOrd="0" presId="urn:microsoft.com/office/officeart/2005/8/layout/list1"/>
    <dgm:cxn modelId="{6A59450D-9B16-4F83-8EA0-E9F17B932F98}" type="presOf" srcId="{101DD4C9-267F-4038-B779-A87A9513ACD1}" destId="{56345EF2-B89E-429D-97FE-D0A0AE649DE4}" srcOrd="0" destOrd="0" presId="urn:microsoft.com/office/officeart/2005/8/layout/list1"/>
    <dgm:cxn modelId="{5C63C6EF-FBDD-4E56-85D0-C70EDD986A74}" srcId="{592CA592-3C19-4628-A955-B366F242FAA7}" destId="{113ADB81-3805-4D63-B32B-E9E0D0E8408E}" srcOrd="5" destOrd="0" parTransId="{AF5512F3-B0CF-4AF7-8C8B-F8AE3D941344}" sibTransId="{CFC6E57B-1C08-441F-AB82-5F934C55B1E6}"/>
    <dgm:cxn modelId="{D0562EAC-FBB0-4714-AA02-CBBFECA7F477}" srcId="{592CA592-3C19-4628-A955-B366F242FAA7}" destId="{67818C77-FA55-42B6-95E7-AF96DB8A495B}" srcOrd="3" destOrd="0" parTransId="{30021D03-4398-49D7-9218-0E80B5E23796}" sibTransId="{ACF27782-EA2C-49B2-87F4-4A18F2BECBA6}"/>
    <dgm:cxn modelId="{6A3756B3-777F-41DF-A4E6-D2E16A7DB8CE}" type="presOf" srcId="{113ADB81-3805-4D63-B32B-E9E0D0E8408E}" destId="{E1C53887-7E04-42E3-A386-D8AA169E3EF7}" srcOrd="0" destOrd="0" presId="urn:microsoft.com/office/officeart/2005/8/layout/list1"/>
    <dgm:cxn modelId="{684EC55C-6469-49DC-BAF1-B9A081BF9BD3}" type="presParOf" srcId="{C3DC7052-22B7-46F3-9CED-C04858C7423E}" destId="{22E8E26F-0B58-46E4-9CC7-FA504BBED601}" srcOrd="0" destOrd="0" presId="urn:microsoft.com/office/officeart/2005/8/layout/list1"/>
    <dgm:cxn modelId="{4F56ECDF-6DC3-42FD-99B9-0BD6E4215613}" type="presParOf" srcId="{22E8E26F-0B58-46E4-9CC7-FA504BBED601}" destId="{56345EF2-B89E-429D-97FE-D0A0AE649DE4}" srcOrd="0" destOrd="0" presId="urn:microsoft.com/office/officeart/2005/8/layout/list1"/>
    <dgm:cxn modelId="{4C11F43B-1F92-4953-AE27-1D0E14CD6292}" type="presParOf" srcId="{22E8E26F-0B58-46E4-9CC7-FA504BBED601}" destId="{C8B59634-8AC1-41C8-AEF8-6589C3D23606}" srcOrd="1" destOrd="0" presId="urn:microsoft.com/office/officeart/2005/8/layout/list1"/>
    <dgm:cxn modelId="{DBB13D32-209B-4A6D-9432-3460978B8B3E}" type="presParOf" srcId="{C3DC7052-22B7-46F3-9CED-C04858C7423E}" destId="{2257D78D-2ECA-4066-93F6-24AFEF2835D3}" srcOrd="1" destOrd="0" presId="urn:microsoft.com/office/officeart/2005/8/layout/list1"/>
    <dgm:cxn modelId="{84A87003-CD61-4583-A4F7-EDE0D9496737}" type="presParOf" srcId="{C3DC7052-22B7-46F3-9CED-C04858C7423E}" destId="{0FC5C317-D122-41F7-8823-D5616FB04188}" srcOrd="2" destOrd="0" presId="urn:microsoft.com/office/officeart/2005/8/layout/list1"/>
    <dgm:cxn modelId="{392DA6E8-AF80-4128-8A86-4F406CBF3F1B}" type="presParOf" srcId="{C3DC7052-22B7-46F3-9CED-C04858C7423E}" destId="{E9AB8C96-FED2-4F6E-9289-F0033CF0888D}" srcOrd="3" destOrd="0" presId="urn:microsoft.com/office/officeart/2005/8/layout/list1"/>
    <dgm:cxn modelId="{2B7F42B0-1DCC-403D-9C88-DEED35E75682}" type="presParOf" srcId="{C3DC7052-22B7-46F3-9CED-C04858C7423E}" destId="{4DCA6C21-7AF5-4601-B592-2F085CB35C29}" srcOrd="4" destOrd="0" presId="urn:microsoft.com/office/officeart/2005/8/layout/list1"/>
    <dgm:cxn modelId="{5A37853A-E72F-41BD-9E50-48F93BCC7DCB}" type="presParOf" srcId="{4DCA6C21-7AF5-4601-B592-2F085CB35C29}" destId="{5841CA76-2EF3-4CE3-8C92-084A7722565E}" srcOrd="0" destOrd="0" presId="urn:microsoft.com/office/officeart/2005/8/layout/list1"/>
    <dgm:cxn modelId="{5A303838-EE0C-444C-BEE4-54F1665A47A3}" type="presParOf" srcId="{4DCA6C21-7AF5-4601-B592-2F085CB35C29}" destId="{B584E52B-C51E-4CF9-9A90-DBEE2B6432D2}" srcOrd="1" destOrd="0" presId="urn:microsoft.com/office/officeart/2005/8/layout/list1"/>
    <dgm:cxn modelId="{B725182C-B8EB-4096-8091-1F9BD6FEBB67}" type="presParOf" srcId="{C3DC7052-22B7-46F3-9CED-C04858C7423E}" destId="{5191A271-B722-4930-AC3E-8AAC1123C270}" srcOrd="5" destOrd="0" presId="urn:microsoft.com/office/officeart/2005/8/layout/list1"/>
    <dgm:cxn modelId="{502172B0-7A9A-4F16-8468-D48168F8AED7}" type="presParOf" srcId="{C3DC7052-22B7-46F3-9CED-C04858C7423E}" destId="{F93B4C3C-4ABD-47C9-A4F6-921140F7C467}" srcOrd="6" destOrd="0" presId="urn:microsoft.com/office/officeart/2005/8/layout/list1"/>
    <dgm:cxn modelId="{CA00EB5C-8CCE-4B2A-B2FF-3ADC2C151EAB}" type="presParOf" srcId="{C3DC7052-22B7-46F3-9CED-C04858C7423E}" destId="{44FD851F-9BD3-4B18-B623-53CC21DF1768}" srcOrd="7" destOrd="0" presId="urn:microsoft.com/office/officeart/2005/8/layout/list1"/>
    <dgm:cxn modelId="{21E63342-AD35-4737-91AC-94EF434168B6}" type="presParOf" srcId="{C3DC7052-22B7-46F3-9CED-C04858C7423E}" destId="{FCF8D4E8-6358-44BA-AD4C-0F797DEF5EC3}" srcOrd="8" destOrd="0" presId="urn:microsoft.com/office/officeart/2005/8/layout/list1"/>
    <dgm:cxn modelId="{211DB7E0-EEA8-4DE7-A8F4-435C9A794D49}" type="presParOf" srcId="{FCF8D4E8-6358-44BA-AD4C-0F797DEF5EC3}" destId="{5C1D83D7-CCA0-4B8A-9154-FF7D44F6B01A}" srcOrd="0" destOrd="0" presId="urn:microsoft.com/office/officeart/2005/8/layout/list1"/>
    <dgm:cxn modelId="{A8EF414F-4572-4503-B864-C0590A3C7D11}" type="presParOf" srcId="{FCF8D4E8-6358-44BA-AD4C-0F797DEF5EC3}" destId="{735DE4FF-8CD5-4B24-AF33-9402D88B6DFC}" srcOrd="1" destOrd="0" presId="urn:microsoft.com/office/officeart/2005/8/layout/list1"/>
    <dgm:cxn modelId="{424124F4-71CF-45FA-85CF-0A90073DA2B2}" type="presParOf" srcId="{C3DC7052-22B7-46F3-9CED-C04858C7423E}" destId="{175838D5-8FA1-400C-89F1-0BB8434AA2EF}" srcOrd="9" destOrd="0" presId="urn:microsoft.com/office/officeart/2005/8/layout/list1"/>
    <dgm:cxn modelId="{956E1DDE-2465-490B-98A5-6A6D2B35ACA1}" type="presParOf" srcId="{C3DC7052-22B7-46F3-9CED-C04858C7423E}" destId="{4EB3264F-1272-4B9D-B084-A0C33DFE992A}" srcOrd="10" destOrd="0" presId="urn:microsoft.com/office/officeart/2005/8/layout/list1"/>
    <dgm:cxn modelId="{CEA7F5E2-D477-4F88-9C22-42ABF71175EC}" type="presParOf" srcId="{C3DC7052-22B7-46F3-9CED-C04858C7423E}" destId="{9E3A4425-F5F0-4832-8DF6-342CEB44EBB7}" srcOrd="11" destOrd="0" presId="urn:microsoft.com/office/officeart/2005/8/layout/list1"/>
    <dgm:cxn modelId="{9F080308-64B9-4E4C-BFF5-CEDE608E8826}" type="presParOf" srcId="{C3DC7052-22B7-46F3-9CED-C04858C7423E}" destId="{D14781F8-B84B-4E3B-AA13-A3619BA2D06B}" srcOrd="12" destOrd="0" presId="urn:microsoft.com/office/officeart/2005/8/layout/list1"/>
    <dgm:cxn modelId="{22AAD85F-8E80-4DC2-9C8C-3D926DE43AB7}" type="presParOf" srcId="{D14781F8-B84B-4E3B-AA13-A3619BA2D06B}" destId="{8348A8B8-40C8-41DC-9B93-2D7585D2652E}" srcOrd="0" destOrd="0" presId="urn:microsoft.com/office/officeart/2005/8/layout/list1"/>
    <dgm:cxn modelId="{C5DEFF4F-7677-483D-9027-2DC9B3B8381F}" type="presParOf" srcId="{D14781F8-B84B-4E3B-AA13-A3619BA2D06B}" destId="{F3E783CE-83BF-4B5A-9F80-7ABEE15A4D21}" srcOrd="1" destOrd="0" presId="urn:microsoft.com/office/officeart/2005/8/layout/list1"/>
    <dgm:cxn modelId="{4150304C-5684-4F47-A282-A16F5ADD9878}" type="presParOf" srcId="{C3DC7052-22B7-46F3-9CED-C04858C7423E}" destId="{3D3AB614-A462-4AB0-BBB7-B1531F9484AA}" srcOrd="13" destOrd="0" presId="urn:microsoft.com/office/officeart/2005/8/layout/list1"/>
    <dgm:cxn modelId="{568E7267-3773-4377-8C2D-0958B9EFD354}" type="presParOf" srcId="{C3DC7052-22B7-46F3-9CED-C04858C7423E}" destId="{6888B898-B3D4-4C1B-A23B-B84B0A7E140C}" srcOrd="14" destOrd="0" presId="urn:microsoft.com/office/officeart/2005/8/layout/list1"/>
    <dgm:cxn modelId="{C1980068-102F-49DF-B3F7-C1DB0B9E9836}" type="presParOf" srcId="{C3DC7052-22B7-46F3-9CED-C04858C7423E}" destId="{A1EBCF88-6AE3-4C44-A579-641CC18454D8}" srcOrd="15" destOrd="0" presId="urn:microsoft.com/office/officeart/2005/8/layout/list1"/>
    <dgm:cxn modelId="{6346AFD8-B2E4-4978-902C-D50E0E6C0389}" type="presParOf" srcId="{C3DC7052-22B7-46F3-9CED-C04858C7423E}" destId="{4943F862-EC7D-4C43-AECF-93CF3BCFAE5E}" srcOrd="16" destOrd="0" presId="urn:microsoft.com/office/officeart/2005/8/layout/list1"/>
    <dgm:cxn modelId="{52647307-9CEF-432E-8136-3421BEFA3844}" type="presParOf" srcId="{4943F862-EC7D-4C43-AECF-93CF3BCFAE5E}" destId="{591B0B56-80C5-41C3-B4D2-AC79232749C3}" srcOrd="0" destOrd="0" presId="urn:microsoft.com/office/officeart/2005/8/layout/list1"/>
    <dgm:cxn modelId="{EBAD268D-B8F1-411B-BB3E-F2335E82E593}" type="presParOf" srcId="{4943F862-EC7D-4C43-AECF-93CF3BCFAE5E}" destId="{E744B213-0750-479A-9D35-C4E76D576B13}" srcOrd="1" destOrd="0" presId="urn:microsoft.com/office/officeart/2005/8/layout/list1"/>
    <dgm:cxn modelId="{56539487-1F15-4214-8219-01CFA7353B61}" type="presParOf" srcId="{C3DC7052-22B7-46F3-9CED-C04858C7423E}" destId="{053FEB81-2144-45F4-93DD-2ACA13242182}" srcOrd="17" destOrd="0" presId="urn:microsoft.com/office/officeart/2005/8/layout/list1"/>
    <dgm:cxn modelId="{7FA4D971-23C3-48C1-B89D-2C17E9DA172A}" type="presParOf" srcId="{C3DC7052-22B7-46F3-9CED-C04858C7423E}" destId="{190BA72B-84BC-44D0-BC7F-B757AFB6FACE}" srcOrd="18" destOrd="0" presId="urn:microsoft.com/office/officeart/2005/8/layout/list1"/>
    <dgm:cxn modelId="{3DA9C741-9370-4C1E-AF4A-CB1E9666DFE3}" type="presParOf" srcId="{C3DC7052-22B7-46F3-9CED-C04858C7423E}" destId="{F6220326-79B0-46FF-93EC-5DDF0C3BF67D}" srcOrd="19" destOrd="0" presId="urn:microsoft.com/office/officeart/2005/8/layout/list1"/>
    <dgm:cxn modelId="{ADF6496C-799D-453E-AD35-816BAF593EAF}" type="presParOf" srcId="{C3DC7052-22B7-46F3-9CED-C04858C7423E}" destId="{798669E3-F4D5-440F-A257-A05244390229}" srcOrd="20" destOrd="0" presId="urn:microsoft.com/office/officeart/2005/8/layout/list1"/>
    <dgm:cxn modelId="{CEAB191C-77FF-4683-8B88-F15E81160416}" type="presParOf" srcId="{798669E3-F4D5-440F-A257-A05244390229}" destId="{E1C53887-7E04-42E3-A386-D8AA169E3EF7}" srcOrd="0" destOrd="0" presId="urn:microsoft.com/office/officeart/2005/8/layout/list1"/>
    <dgm:cxn modelId="{C93AE089-B86D-4057-9798-0DE74B11F41A}" type="presParOf" srcId="{798669E3-F4D5-440F-A257-A05244390229}" destId="{BE501763-0DD6-4175-BB4F-D47B9D38AEBD}" srcOrd="1" destOrd="0" presId="urn:microsoft.com/office/officeart/2005/8/layout/list1"/>
    <dgm:cxn modelId="{56006273-1FC6-468B-9F6A-434F5470CF8E}" type="presParOf" srcId="{C3DC7052-22B7-46F3-9CED-C04858C7423E}" destId="{6126E62E-CF15-40D0-8E3B-DF3FF08759FA}" srcOrd="21" destOrd="0" presId="urn:microsoft.com/office/officeart/2005/8/layout/list1"/>
    <dgm:cxn modelId="{24800426-DB8A-4E46-BAA1-10F16004ACC5}" type="presParOf" srcId="{C3DC7052-22B7-46F3-9CED-C04858C7423E}" destId="{A7114062-E832-45F6-86FF-7D54BFD2F5F0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E6D1E5-A4A8-4E37-BD8D-B901C703F33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738575-7F4A-4D36-96C4-FA61455513CA}">
      <dgm:prSet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Военно-патриотическое.</a:t>
          </a:r>
          <a:endParaRPr lang="ru-RU" sz="2400" dirty="0">
            <a:solidFill>
              <a:schemeClr val="tx1"/>
            </a:solidFill>
          </a:endParaRPr>
        </a:p>
      </dgm:t>
    </dgm:pt>
    <dgm:pt modelId="{3991DF97-05E5-4C2C-8ED2-B24709C156DB}" type="parTrans" cxnId="{82FEA387-36B2-416B-9177-525BC5056755}">
      <dgm:prSet/>
      <dgm:spPr/>
      <dgm:t>
        <a:bodyPr/>
        <a:lstStyle/>
        <a:p>
          <a:endParaRPr lang="ru-RU"/>
        </a:p>
      </dgm:t>
    </dgm:pt>
    <dgm:pt modelId="{E61DBEC5-E4CC-46B8-B154-F5000D08BC8F}" type="sibTrans" cxnId="{82FEA387-36B2-416B-9177-525BC5056755}">
      <dgm:prSet/>
      <dgm:spPr/>
      <dgm:t>
        <a:bodyPr/>
        <a:lstStyle/>
        <a:p>
          <a:endParaRPr lang="ru-RU"/>
        </a:p>
      </dgm:t>
    </dgm:pt>
    <dgm:pt modelId="{D5B41679-E543-4F60-BB64-A47A8D48AADD}">
      <dgm:prSet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Художественно-эстетическое.</a:t>
          </a:r>
          <a:endParaRPr lang="ru-RU" sz="2400" dirty="0">
            <a:solidFill>
              <a:schemeClr val="tx1"/>
            </a:solidFill>
          </a:endParaRPr>
        </a:p>
      </dgm:t>
    </dgm:pt>
    <dgm:pt modelId="{F5FD1AA1-22BE-4E1D-A6A9-DC79CE3B390F}" type="parTrans" cxnId="{49B56982-836D-4C4E-81C7-8A3757EE7735}">
      <dgm:prSet/>
      <dgm:spPr/>
      <dgm:t>
        <a:bodyPr/>
        <a:lstStyle/>
        <a:p>
          <a:endParaRPr lang="ru-RU"/>
        </a:p>
      </dgm:t>
    </dgm:pt>
    <dgm:pt modelId="{1BC42E03-8B22-48A6-A56B-F94720723322}" type="sibTrans" cxnId="{49B56982-836D-4C4E-81C7-8A3757EE7735}">
      <dgm:prSet/>
      <dgm:spPr/>
      <dgm:t>
        <a:bodyPr/>
        <a:lstStyle/>
        <a:p>
          <a:endParaRPr lang="ru-RU"/>
        </a:p>
      </dgm:t>
    </dgm:pt>
    <dgm:pt modelId="{DBE37BEE-334B-4E97-A26D-CB6E36424A5C}">
      <dgm:prSet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Краеведческое</a:t>
          </a:r>
          <a:endParaRPr lang="ru-RU" sz="2400" dirty="0">
            <a:solidFill>
              <a:schemeClr val="tx1"/>
            </a:solidFill>
          </a:endParaRPr>
        </a:p>
      </dgm:t>
    </dgm:pt>
    <dgm:pt modelId="{685808C8-C9A1-4E95-A0C8-F7C135D4FF3F}" type="parTrans" cxnId="{3087CC96-23C3-4EFF-8C1A-1D90284C04A5}">
      <dgm:prSet/>
      <dgm:spPr/>
      <dgm:t>
        <a:bodyPr/>
        <a:lstStyle/>
        <a:p>
          <a:endParaRPr lang="ru-RU"/>
        </a:p>
      </dgm:t>
    </dgm:pt>
    <dgm:pt modelId="{F395D8B4-5F03-42E5-A010-F23B29290CA2}" type="sibTrans" cxnId="{3087CC96-23C3-4EFF-8C1A-1D90284C04A5}">
      <dgm:prSet/>
      <dgm:spPr/>
      <dgm:t>
        <a:bodyPr/>
        <a:lstStyle/>
        <a:p>
          <a:endParaRPr lang="ru-RU"/>
        </a:p>
      </dgm:t>
    </dgm:pt>
    <dgm:pt modelId="{DAFE43AA-31D9-4F4B-8D38-4920B5AA24DD}">
      <dgm:prSet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Спортивно-оздоровительное</a:t>
          </a:r>
          <a:endParaRPr lang="ru-RU" sz="2400" dirty="0">
            <a:solidFill>
              <a:schemeClr val="tx1"/>
            </a:solidFill>
          </a:endParaRPr>
        </a:p>
      </dgm:t>
    </dgm:pt>
    <dgm:pt modelId="{CDB75B39-3C76-441C-B967-FCA8DFDDE0EE}" type="parTrans" cxnId="{4161A766-3D64-4BBC-9ECE-F217EA15F927}">
      <dgm:prSet/>
      <dgm:spPr/>
      <dgm:t>
        <a:bodyPr/>
        <a:lstStyle/>
        <a:p>
          <a:endParaRPr lang="ru-RU"/>
        </a:p>
      </dgm:t>
    </dgm:pt>
    <dgm:pt modelId="{32384107-B23C-4194-A884-0D8ED03482CD}" type="sibTrans" cxnId="{4161A766-3D64-4BBC-9ECE-F217EA15F927}">
      <dgm:prSet/>
      <dgm:spPr/>
      <dgm:t>
        <a:bodyPr/>
        <a:lstStyle/>
        <a:p>
          <a:endParaRPr lang="ru-RU"/>
        </a:p>
      </dgm:t>
    </dgm:pt>
    <dgm:pt modelId="{06F1FBD0-C581-4F09-A21D-8F8F1BB94EAF}" type="pres">
      <dgm:prSet presAssocID="{D2E6D1E5-A4A8-4E37-BD8D-B901C703F33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8C981D-37F4-420F-A193-5E4E38A0EE8E}" type="pres">
      <dgm:prSet presAssocID="{FD738575-7F4A-4D36-96C4-FA61455513CA}" presName="parentLin" presStyleCnt="0"/>
      <dgm:spPr/>
    </dgm:pt>
    <dgm:pt modelId="{BA27EE54-AB7E-4C93-B30D-4027D9327960}" type="pres">
      <dgm:prSet presAssocID="{FD738575-7F4A-4D36-96C4-FA61455513C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D8D4639-C3D8-47B1-A512-B2B498DD618C}" type="pres">
      <dgm:prSet presAssocID="{FD738575-7F4A-4D36-96C4-FA61455513C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9453B-4F92-4C56-B1C3-D2A6A42490D4}" type="pres">
      <dgm:prSet presAssocID="{FD738575-7F4A-4D36-96C4-FA61455513CA}" presName="negativeSpace" presStyleCnt="0"/>
      <dgm:spPr/>
    </dgm:pt>
    <dgm:pt modelId="{A01D825B-4514-4139-BCD7-1E6AEE9E0D70}" type="pres">
      <dgm:prSet presAssocID="{FD738575-7F4A-4D36-96C4-FA61455513CA}" presName="childText" presStyleLbl="conFgAcc1" presStyleIdx="0" presStyleCnt="4">
        <dgm:presLayoutVars>
          <dgm:bulletEnabled val="1"/>
        </dgm:presLayoutVars>
      </dgm:prSet>
      <dgm:spPr/>
    </dgm:pt>
    <dgm:pt modelId="{8BFAB9FF-79B9-4BE8-8B89-069D69395835}" type="pres">
      <dgm:prSet presAssocID="{E61DBEC5-E4CC-46B8-B154-F5000D08BC8F}" presName="spaceBetweenRectangles" presStyleCnt="0"/>
      <dgm:spPr/>
    </dgm:pt>
    <dgm:pt modelId="{518CC5E1-A15C-4C73-A074-78379E502A3B}" type="pres">
      <dgm:prSet presAssocID="{DBE37BEE-334B-4E97-A26D-CB6E36424A5C}" presName="parentLin" presStyleCnt="0"/>
      <dgm:spPr/>
    </dgm:pt>
    <dgm:pt modelId="{9E06D5C3-489F-495D-8452-80FBA75D0AFF}" type="pres">
      <dgm:prSet presAssocID="{DBE37BEE-334B-4E97-A26D-CB6E36424A5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6999B1E-F1B8-45F8-9FEC-4AFF702E8134}" type="pres">
      <dgm:prSet presAssocID="{DBE37BEE-334B-4E97-A26D-CB6E36424A5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14E127-CC1E-4B66-B235-CFD850F8F6E1}" type="pres">
      <dgm:prSet presAssocID="{DBE37BEE-334B-4E97-A26D-CB6E36424A5C}" presName="negativeSpace" presStyleCnt="0"/>
      <dgm:spPr/>
    </dgm:pt>
    <dgm:pt modelId="{F89CD390-8445-4CDD-BA06-DA378A65C215}" type="pres">
      <dgm:prSet presAssocID="{DBE37BEE-334B-4E97-A26D-CB6E36424A5C}" presName="childText" presStyleLbl="conFgAcc1" presStyleIdx="1" presStyleCnt="4">
        <dgm:presLayoutVars>
          <dgm:bulletEnabled val="1"/>
        </dgm:presLayoutVars>
      </dgm:prSet>
      <dgm:spPr/>
    </dgm:pt>
    <dgm:pt modelId="{AD152F6C-2DE5-49BC-B1F7-FDB5A47F2524}" type="pres">
      <dgm:prSet presAssocID="{F395D8B4-5F03-42E5-A010-F23B29290CA2}" presName="spaceBetweenRectangles" presStyleCnt="0"/>
      <dgm:spPr/>
    </dgm:pt>
    <dgm:pt modelId="{DF66037A-1FFC-485B-A509-6AA0F4BF8111}" type="pres">
      <dgm:prSet presAssocID="{D5B41679-E543-4F60-BB64-A47A8D48AADD}" presName="parentLin" presStyleCnt="0"/>
      <dgm:spPr/>
    </dgm:pt>
    <dgm:pt modelId="{B03383E9-AB02-45E9-B6B9-9BC2EB3EE7D7}" type="pres">
      <dgm:prSet presAssocID="{D5B41679-E543-4F60-BB64-A47A8D48AADD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3D707818-C725-466E-876F-65DDAAA1CB2A}" type="pres">
      <dgm:prSet presAssocID="{D5B41679-E543-4F60-BB64-A47A8D48AAD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A4E320-29E1-4611-8EB2-146921915048}" type="pres">
      <dgm:prSet presAssocID="{D5B41679-E543-4F60-BB64-A47A8D48AADD}" presName="negativeSpace" presStyleCnt="0"/>
      <dgm:spPr/>
    </dgm:pt>
    <dgm:pt modelId="{F5C8E983-DBD0-42A5-9272-D06C92D3A4E8}" type="pres">
      <dgm:prSet presAssocID="{D5B41679-E543-4F60-BB64-A47A8D48AADD}" presName="childText" presStyleLbl="conFgAcc1" presStyleIdx="2" presStyleCnt="4">
        <dgm:presLayoutVars>
          <dgm:bulletEnabled val="1"/>
        </dgm:presLayoutVars>
      </dgm:prSet>
      <dgm:spPr/>
    </dgm:pt>
    <dgm:pt modelId="{25904B6F-DEC0-4B8C-BDAB-4F03F7EF2556}" type="pres">
      <dgm:prSet presAssocID="{1BC42E03-8B22-48A6-A56B-F94720723322}" presName="spaceBetweenRectangles" presStyleCnt="0"/>
      <dgm:spPr/>
    </dgm:pt>
    <dgm:pt modelId="{A26A5F60-AE6D-4333-8E7F-42E5394FD993}" type="pres">
      <dgm:prSet presAssocID="{DAFE43AA-31D9-4F4B-8D38-4920B5AA24DD}" presName="parentLin" presStyleCnt="0"/>
      <dgm:spPr/>
    </dgm:pt>
    <dgm:pt modelId="{D8941033-6520-4BBC-8E27-BDE3CB14B30A}" type="pres">
      <dgm:prSet presAssocID="{DAFE43AA-31D9-4F4B-8D38-4920B5AA24DD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1B9E970A-0D62-4C32-908B-02D841002474}" type="pres">
      <dgm:prSet presAssocID="{DAFE43AA-31D9-4F4B-8D38-4920B5AA24D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0E24FB-5DE5-4682-BBF8-07B3F1EBB08B}" type="pres">
      <dgm:prSet presAssocID="{DAFE43AA-31D9-4F4B-8D38-4920B5AA24DD}" presName="negativeSpace" presStyleCnt="0"/>
      <dgm:spPr/>
    </dgm:pt>
    <dgm:pt modelId="{8E05842F-BA60-40F1-8080-6D5E219632EC}" type="pres">
      <dgm:prSet presAssocID="{DAFE43AA-31D9-4F4B-8D38-4920B5AA24D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161A766-3D64-4BBC-9ECE-F217EA15F927}" srcId="{D2E6D1E5-A4A8-4E37-BD8D-B901C703F338}" destId="{DAFE43AA-31D9-4F4B-8D38-4920B5AA24DD}" srcOrd="3" destOrd="0" parTransId="{CDB75B39-3C76-441C-B967-FCA8DFDDE0EE}" sibTransId="{32384107-B23C-4194-A884-0D8ED03482CD}"/>
    <dgm:cxn modelId="{EB6B2E89-FB03-4C51-88E3-F4C43C1185A6}" type="presOf" srcId="{D5B41679-E543-4F60-BB64-A47A8D48AADD}" destId="{B03383E9-AB02-45E9-B6B9-9BC2EB3EE7D7}" srcOrd="0" destOrd="0" presId="urn:microsoft.com/office/officeart/2005/8/layout/list1"/>
    <dgm:cxn modelId="{82FEA387-36B2-416B-9177-525BC5056755}" srcId="{D2E6D1E5-A4A8-4E37-BD8D-B901C703F338}" destId="{FD738575-7F4A-4D36-96C4-FA61455513CA}" srcOrd="0" destOrd="0" parTransId="{3991DF97-05E5-4C2C-8ED2-B24709C156DB}" sibTransId="{E61DBEC5-E4CC-46B8-B154-F5000D08BC8F}"/>
    <dgm:cxn modelId="{3087CC96-23C3-4EFF-8C1A-1D90284C04A5}" srcId="{D2E6D1E5-A4A8-4E37-BD8D-B901C703F338}" destId="{DBE37BEE-334B-4E97-A26D-CB6E36424A5C}" srcOrd="1" destOrd="0" parTransId="{685808C8-C9A1-4E95-A0C8-F7C135D4FF3F}" sibTransId="{F395D8B4-5F03-42E5-A010-F23B29290CA2}"/>
    <dgm:cxn modelId="{3E01EA47-8D10-4D11-BEA6-65D6DBBC82FD}" type="presOf" srcId="{D2E6D1E5-A4A8-4E37-BD8D-B901C703F338}" destId="{06F1FBD0-C581-4F09-A21D-8F8F1BB94EAF}" srcOrd="0" destOrd="0" presId="urn:microsoft.com/office/officeart/2005/8/layout/list1"/>
    <dgm:cxn modelId="{444D450E-F491-4434-8ACD-2B9E03110DCF}" type="presOf" srcId="{DAFE43AA-31D9-4F4B-8D38-4920B5AA24DD}" destId="{1B9E970A-0D62-4C32-908B-02D841002474}" srcOrd="1" destOrd="0" presId="urn:microsoft.com/office/officeart/2005/8/layout/list1"/>
    <dgm:cxn modelId="{AEC0E5B8-5131-465C-BD72-52C440F2C689}" type="presOf" srcId="{DBE37BEE-334B-4E97-A26D-CB6E36424A5C}" destId="{C6999B1E-F1B8-45F8-9FEC-4AFF702E8134}" srcOrd="1" destOrd="0" presId="urn:microsoft.com/office/officeart/2005/8/layout/list1"/>
    <dgm:cxn modelId="{A97198F5-6CEA-4CB6-8633-5F136D56D46B}" type="presOf" srcId="{DBE37BEE-334B-4E97-A26D-CB6E36424A5C}" destId="{9E06D5C3-489F-495D-8452-80FBA75D0AFF}" srcOrd="0" destOrd="0" presId="urn:microsoft.com/office/officeart/2005/8/layout/list1"/>
    <dgm:cxn modelId="{C78E41C7-F7F9-4508-872B-460C5DE3A956}" type="presOf" srcId="{FD738575-7F4A-4D36-96C4-FA61455513CA}" destId="{BA27EE54-AB7E-4C93-B30D-4027D9327960}" srcOrd="0" destOrd="0" presId="urn:microsoft.com/office/officeart/2005/8/layout/list1"/>
    <dgm:cxn modelId="{49B56982-836D-4C4E-81C7-8A3757EE7735}" srcId="{D2E6D1E5-A4A8-4E37-BD8D-B901C703F338}" destId="{D5B41679-E543-4F60-BB64-A47A8D48AADD}" srcOrd="2" destOrd="0" parTransId="{F5FD1AA1-22BE-4E1D-A6A9-DC79CE3B390F}" sibTransId="{1BC42E03-8B22-48A6-A56B-F94720723322}"/>
    <dgm:cxn modelId="{23410D8B-E0C6-4FDE-9BCC-FDF75151036D}" type="presOf" srcId="{DAFE43AA-31D9-4F4B-8D38-4920B5AA24DD}" destId="{D8941033-6520-4BBC-8E27-BDE3CB14B30A}" srcOrd="0" destOrd="0" presId="urn:microsoft.com/office/officeart/2005/8/layout/list1"/>
    <dgm:cxn modelId="{E4D50391-F33F-4EE2-9C54-A290798982C7}" type="presOf" srcId="{FD738575-7F4A-4D36-96C4-FA61455513CA}" destId="{8D8D4639-C3D8-47B1-A512-B2B498DD618C}" srcOrd="1" destOrd="0" presId="urn:microsoft.com/office/officeart/2005/8/layout/list1"/>
    <dgm:cxn modelId="{996D4470-6E8A-4F28-BC90-801D88B74CF1}" type="presOf" srcId="{D5B41679-E543-4F60-BB64-A47A8D48AADD}" destId="{3D707818-C725-466E-876F-65DDAAA1CB2A}" srcOrd="1" destOrd="0" presId="urn:microsoft.com/office/officeart/2005/8/layout/list1"/>
    <dgm:cxn modelId="{B5536B63-8113-473A-9E46-4A400E2E4D91}" type="presParOf" srcId="{06F1FBD0-C581-4F09-A21D-8F8F1BB94EAF}" destId="{868C981D-37F4-420F-A193-5E4E38A0EE8E}" srcOrd="0" destOrd="0" presId="urn:microsoft.com/office/officeart/2005/8/layout/list1"/>
    <dgm:cxn modelId="{D3209F97-8B74-4B1C-A4B3-33409E0043F0}" type="presParOf" srcId="{868C981D-37F4-420F-A193-5E4E38A0EE8E}" destId="{BA27EE54-AB7E-4C93-B30D-4027D9327960}" srcOrd="0" destOrd="0" presId="urn:microsoft.com/office/officeart/2005/8/layout/list1"/>
    <dgm:cxn modelId="{457ACEB9-B30D-47CE-BD4B-EF427BB29905}" type="presParOf" srcId="{868C981D-37F4-420F-A193-5E4E38A0EE8E}" destId="{8D8D4639-C3D8-47B1-A512-B2B498DD618C}" srcOrd="1" destOrd="0" presId="urn:microsoft.com/office/officeart/2005/8/layout/list1"/>
    <dgm:cxn modelId="{BA228322-2E9F-4C0C-B72E-F3C298B41BAF}" type="presParOf" srcId="{06F1FBD0-C581-4F09-A21D-8F8F1BB94EAF}" destId="{6F29453B-4F92-4C56-B1C3-D2A6A42490D4}" srcOrd="1" destOrd="0" presId="urn:microsoft.com/office/officeart/2005/8/layout/list1"/>
    <dgm:cxn modelId="{F93762A1-444A-49BF-A841-0BC14DD873FF}" type="presParOf" srcId="{06F1FBD0-C581-4F09-A21D-8F8F1BB94EAF}" destId="{A01D825B-4514-4139-BCD7-1E6AEE9E0D70}" srcOrd="2" destOrd="0" presId="urn:microsoft.com/office/officeart/2005/8/layout/list1"/>
    <dgm:cxn modelId="{74249EEC-4129-4A11-96D5-BB97066318DF}" type="presParOf" srcId="{06F1FBD0-C581-4F09-A21D-8F8F1BB94EAF}" destId="{8BFAB9FF-79B9-4BE8-8B89-069D69395835}" srcOrd="3" destOrd="0" presId="urn:microsoft.com/office/officeart/2005/8/layout/list1"/>
    <dgm:cxn modelId="{3B1080C2-0478-40F7-BA10-9D359F528C13}" type="presParOf" srcId="{06F1FBD0-C581-4F09-A21D-8F8F1BB94EAF}" destId="{518CC5E1-A15C-4C73-A074-78379E502A3B}" srcOrd="4" destOrd="0" presId="urn:microsoft.com/office/officeart/2005/8/layout/list1"/>
    <dgm:cxn modelId="{63343155-460F-498F-8CD9-F925A0104714}" type="presParOf" srcId="{518CC5E1-A15C-4C73-A074-78379E502A3B}" destId="{9E06D5C3-489F-495D-8452-80FBA75D0AFF}" srcOrd="0" destOrd="0" presId="urn:microsoft.com/office/officeart/2005/8/layout/list1"/>
    <dgm:cxn modelId="{F4C3DF0F-784D-4108-A1B7-EE5C1439205C}" type="presParOf" srcId="{518CC5E1-A15C-4C73-A074-78379E502A3B}" destId="{C6999B1E-F1B8-45F8-9FEC-4AFF702E8134}" srcOrd="1" destOrd="0" presId="urn:microsoft.com/office/officeart/2005/8/layout/list1"/>
    <dgm:cxn modelId="{49435B73-DD60-45B0-A5A9-474D1F81A15A}" type="presParOf" srcId="{06F1FBD0-C581-4F09-A21D-8F8F1BB94EAF}" destId="{6214E127-CC1E-4B66-B235-CFD850F8F6E1}" srcOrd="5" destOrd="0" presId="urn:microsoft.com/office/officeart/2005/8/layout/list1"/>
    <dgm:cxn modelId="{B1DE74B8-1BC5-44EC-8A49-A36271D0489C}" type="presParOf" srcId="{06F1FBD0-C581-4F09-A21D-8F8F1BB94EAF}" destId="{F89CD390-8445-4CDD-BA06-DA378A65C215}" srcOrd="6" destOrd="0" presId="urn:microsoft.com/office/officeart/2005/8/layout/list1"/>
    <dgm:cxn modelId="{6E79CD24-4200-4E72-9A85-3C945AB7872C}" type="presParOf" srcId="{06F1FBD0-C581-4F09-A21D-8F8F1BB94EAF}" destId="{AD152F6C-2DE5-49BC-B1F7-FDB5A47F2524}" srcOrd="7" destOrd="0" presId="urn:microsoft.com/office/officeart/2005/8/layout/list1"/>
    <dgm:cxn modelId="{D0641636-FC1A-4CB6-A6E6-B8016A5C3C77}" type="presParOf" srcId="{06F1FBD0-C581-4F09-A21D-8F8F1BB94EAF}" destId="{DF66037A-1FFC-485B-A509-6AA0F4BF8111}" srcOrd="8" destOrd="0" presId="urn:microsoft.com/office/officeart/2005/8/layout/list1"/>
    <dgm:cxn modelId="{88F8B7CD-1363-44EB-8A6E-27B82536934C}" type="presParOf" srcId="{DF66037A-1FFC-485B-A509-6AA0F4BF8111}" destId="{B03383E9-AB02-45E9-B6B9-9BC2EB3EE7D7}" srcOrd="0" destOrd="0" presId="urn:microsoft.com/office/officeart/2005/8/layout/list1"/>
    <dgm:cxn modelId="{00AED274-E6F1-4CE8-855A-06C92DD53735}" type="presParOf" srcId="{DF66037A-1FFC-485B-A509-6AA0F4BF8111}" destId="{3D707818-C725-466E-876F-65DDAAA1CB2A}" srcOrd="1" destOrd="0" presId="urn:microsoft.com/office/officeart/2005/8/layout/list1"/>
    <dgm:cxn modelId="{30746CCA-8975-4420-A306-51BC3B85CE79}" type="presParOf" srcId="{06F1FBD0-C581-4F09-A21D-8F8F1BB94EAF}" destId="{28A4E320-29E1-4611-8EB2-146921915048}" srcOrd="9" destOrd="0" presId="urn:microsoft.com/office/officeart/2005/8/layout/list1"/>
    <dgm:cxn modelId="{391DCD89-E599-4678-9ED2-ED0157239CA2}" type="presParOf" srcId="{06F1FBD0-C581-4F09-A21D-8F8F1BB94EAF}" destId="{F5C8E983-DBD0-42A5-9272-D06C92D3A4E8}" srcOrd="10" destOrd="0" presId="urn:microsoft.com/office/officeart/2005/8/layout/list1"/>
    <dgm:cxn modelId="{59A453DF-9D92-4C84-87EF-274DBC502631}" type="presParOf" srcId="{06F1FBD0-C581-4F09-A21D-8F8F1BB94EAF}" destId="{25904B6F-DEC0-4B8C-BDAB-4F03F7EF2556}" srcOrd="11" destOrd="0" presId="urn:microsoft.com/office/officeart/2005/8/layout/list1"/>
    <dgm:cxn modelId="{30DC6054-C7DA-4C9E-ADC6-184CEF56EDB8}" type="presParOf" srcId="{06F1FBD0-C581-4F09-A21D-8F8F1BB94EAF}" destId="{A26A5F60-AE6D-4333-8E7F-42E5394FD993}" srcOrd="12" destOrd="0" presId="urn:microsoft.com/office/officeart/2005/8/layout/list1"/>
    <dgm:cxn modelId="{7BFD584D-1619-4323-AD86-85435FAD514C}" type="presParOf" srcId="{A26A5F60-AE6D-4333-8E7F-42E5394FD993}" destId="{D8941033-6520-4BBC-8E27-BDE3CB14B30A}" srcOrd="0" destOrd="0" presId="urn:microsoft.com/office/officeart/2005/8/layout/list1"/>
    <dgm:cxn modelId="{A1E57A5B-9B3E-4045-B8BD-E5A81394550C}" type="presParOf" srcId="{A26A5F60-AE6D-4333-8E7F-42E5394FD993}" destId="{1B9E970A-0D62-4C32-908B-02D841002474}" srcOrd="1" destOrd="0" presId="urn:microsoft.com/office/officeart/2005/8/layout/list1"/>
    <dgm:cxn modelId="{6342F046-6E28-4A45-9FBD-CE3EFDDA7BBC}" type="presParOf" srcId="{06F1FBD0-C581-4F09-A21D-8F8F1BB94EAF}" destId="{FB0E24FB-5DE5-4682-BBF8-07B3F1EBB08B}" srcOrd="13" destOrd="0" presId="urn:microsoft.com/office/officeart/2005/8/layout/list1"/>
    <dgm:cxn modelId="{5C462EA5-ADD2-4B32-B6D7-6BBE6879EC59}" type="presParOf" srcId="{06F1FBD0-C581-4F09-A21D-8F8F1BB94EAF}" destId="{8E05842F-BA60-40F1-8080-6D5E219632E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C5C317-D122-41F7-8823-D5616FB04188}">
      <dsp:nvSpPr>
        <dsp:cNvPr id="0" name=""/>
        <dsp:cNvSpPr/>
      </dsp:nvSpPr>
      <dsp:spPr>
        <a:xfrm>
          <a:off x="0" y="217428"/>
          <a:ext cx="847725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B59634-8AC1-41C8-AEF8-6589C3D23606}">
      <dsp:nvSpPr>
        <dsp:cNvPr id="0" name=""/>
        <dsp:cNvSpPr/>
      </dsp:nvSpPr>
      <dsp:spPr>
        <a:xfrm>
          <a:off x="423862" y="84588"/>
          <a:ext cx="7900034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294" tIns="0" rIns="22429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Системно-организованный подход.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423862" y="84588"/>
        <a:ext cx="7900034" cy="265680"/>
      </dsp:txXfrm>
    </dsp:sp>
    <dsp:sp modelId="{F93B4C3C-4ABD-47C9-A4F6-921140F7C467}">
      <dsp:nvSpPr>
        <dsp:cNvPr id="0" name=""/>
        <dsp:cNvSpPr/>
      </dsp:nvSpPr>
      <dsp:spPr>
        <a:xfrm>
          <a:off x="0" y="625668"/>
          <a:ext cx="847725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84E52B-C51E-4CF9-9A90-DBEE2B6432D2}">
      <dsp:nvSpPr>
        <dsp:cNvPr id="0" name=""/>
        <dsp:cNvSpPr/>
      </dsp:nvSpPr>
      <dsp:spPr>
        <a:xfrm>
          <a:off x="423862" y="492828"/>
          <a:ext cx="5934075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294" tIns="0" rIns="22429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Принцип сотрудничества.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423862" y="492828"/>
        <a:ext cx="5934075" cy="265680"/>
      </dsp:txXfrm>
    </dsp:sp>
    <dsp:sp modelId="{4EB3264F-1272-4B9D-B084-A0C33DFE992A}">
      <dsp:nvSpPr>
        <dsp:cNvPr id="0" name=""/>
        <dsp:cNvSpPr/>
      </dsp:nvSpPr>
      <dsp:spPr>
        <a:xfrm>
          <a:off x="0" y="1033908"/>
          <a:ext cx="847725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5DE4FF-8CD5-4B24-AF33-9402D88B6DFC}">
      <dsp:nvSpPr>
        <dsp:cNvPr id="0" name=""/>
        <dsp:cNvSpPr/>
      </dsp:nvSpPr>
      <dsp:spPr>
        <a:xfrm>
          <a:off x="423862" y="901068"/>
          <a:ext cx="5934075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294" tIns="0" rIns="22429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Воспитание на традициях.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423862" y="901068"/>
        <a:ext cx="5934075" cy="265680"/>
      </dsp:txXfrm>
    </dsp:sp>
    <dsp:sp modelId="{6888B898-B3D4-4C1B-A23B-B84B0A7E140C}">
      <dsp:nvSpPr>
        <dsp:cNvPr id="0" name=""/>
        <dsp:cNvSpPr/>
      </dsp:nvSpPr>
      <dsp:spPr>
        <a:xfrm>
          <a:off x="0" y="1442149"/>
          <a:ext cx="847725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783CE-83BF-4B5A-9F80-7ABEE15A4D21}">
      <dsp:nvSpPr>
        <dsp:cNvPr id="0" name=""/>
        <dsp:cNvSpPr/>
      </dsp:nvSpPr>
      <dsp:spPr>
        <a:xfrm>
          <a:off x="416825" y="1309308"/>
          <a:ext cx="8055465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294" tIns="0" rIns="22429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Личностно-ориентированный подход.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416825" y="1309308"/>
        <a:ext cx="8055465" cy="265680"/>
      </dsp:txXfrm>
    </dsp:sp>
    <dsp:sp modelId="{190BA72B-84BC-44D0-BC7F-B757AFB6FACE}">
      <dsp:nvSpPr>
        <dsp:cNvPr id="0" name=""/>
        <dsp:cNvSpPr/>
      </dsp:nvSpPr>
      <dsp:spPr>
        <a:xfrm>
          <a:off x="0" y="1850389"/>
          <a:ext cx="847725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44B213-0750-479A-9D35-C4E76D576B13}">
      <dsp:nvSpPr>
        <dsp:cNvPr id="0" name=""/>
        <dsp:cNvSpPr/>
      </dsp:nvSpPr>
      <dsp:spPr>
        <a:xfrm>
          <a:off x="403580" y="1717549"/>
          <a:ext cx="8071592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294" tIns="0" rIns="22429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Принцип целостности учебно-воспитательного процесса</a:t>
          </a:r>
          <a:r>
            <a:rPr lang="ru-RU" sz="1400" kern="1200" dirty="0" smtClean="0">
              <a:solidFill>
                <a:schemeClr val="tx1"/>
              </a:solidFill>
            </a:rPr>
            <a:t>.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03580" y="1717549"/>
        <a:ext cx="8071592" cy="265680"/>
      </dsp:txXfrm>
    </dsp:sp>
    <dsp:sp modelId="{A7114062-E832-45F6-86FF-7D54BFD2F5F0}">
      <dsp:nvSpPr>
        <dsp:cNvPr id="0" name=""/>
        <dsp:cNvSpPr/>
      </dsp:nvSpPr>
      <dsp:spPr>
        <a:xfrm>
          <a:off x="0" y="2258629"/>
          <a:ext cx="847725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501763-0DD6-4175-BB4F-D47B9D38AEBD}">
      <dsp:nvSpPr>
        <dsp:cNvPr id="0" name=""/>
        <dsp:cNvSpPr/>
      </dsp:nvSpPr>
      <dsp:spPr>
        <a:xfrm>
          <a:off x="403580" y="2125789"/>
          <a:ext cx="8071592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294" tIns="0" rIns="22429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Принцип сохранения исторической памяти.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403580" y="2125789"/>
        <a:ext cx="8071592" cy="2656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1D825B-4514-4139-BCD7-1E6AEE9E0D70}">
      <dsp:nvSpPr>
        <dsp:cNvPr id="0" name=""/>
        <dsp:cNvSpPr/>
      </dsp:nvSpPr>
      <dsp:spPr>
        <a:xfrm>
          <a:off x="0" y="206783"/>
          <a:ext cx="6096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8D4639-C3D8-47B1-A512-B2B498DD618C}">
      <dsp:nvSpPr>
        <dsp:cNvPr id="0" name=""/>
        <dsp:cNvSpPr/>
      </dsp:nvSpPr>
      <dsp:spPr>
        <a:xfrm>
          <a:off x="304800" y="14903"/>
          <a:ext cx="42672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Военно-патриотическое.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304800" y="14903"/>
        <a:ext cx="4267200" cy="383760"/>
      </dsp:txXfrm>
    </dsp:sp>
    <dsp:sp modelId="{F89CD390-8445-4CDD-BA06-DA378A65C215}">
      <dsp:nvSpPr>
        <dsp:cNvPr id="0" name=""/>
        <dsp:cNvSpPr/>
      </dsp:nvSpPr>
      <dsp:spPr>
        <a:xfrm>
          <a:off x="0" y="796463"/>
          <a:ext cx="6096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99B1E-F1B8-45F8-9FEC-4AFF702E8134}">
      <dsp:nvSpPr>
        <dsp:cNvPr id="0" name=""/>
        <dsp:cNvSpPr/>
      </dsp:nvSpPr>
      <dsp:spPr>
        <a:xfrm>
          <a:off x="304800" y="604583"/>
          <a:ext cx="42672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Краеведческое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304800" y="604583"/>
        <a:ext cx="4267200" cy="383760"/>
      </dsp:txXfrm>
    </dsp:sp>
    <dsp:sp modelId="{F5C8E983-DBD0-42A5-9272-D06C92D3A4E8}">
      <dsp:nvSpPr>
        <dsp:cNvPr id="0" name=""/>
        <dsp:cNvSpPr/>
      </dsp:nvSpPr>
      <dsp:spPr>
        <a:xfrm>
          <a:off x="0" y="1386143"/>
          <a:ext cx="6096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707818-C725-466E-876F-65DDAAA1CB2A}">
      <dsp:nvSpPr>
        <dsp:cNvPr id="0" name=""/>
        <dsp:cNvSpPr/>
      </dsp:nvSpPr>
      <dsp:spPr>
        <a:xfrm>
          <a:off x="304800" y="1194263"/>
          <a:ext cx="42672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Художественно-эстетическое.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304800" y="1194263"/>
        <a:ext cx="4267200" cy="383760"/>
      </dsp:txXfrm>
    </dsp:sp>
    <dsp:sp modelId="{8E05842F-BA60-40F1-8080-6D5E219632EC}">
      <dsp:nvSpPr>
        <dsp:cNvPr id="0" name=""/>
        <dsp:cNvSpPr/>
      </dsp:nvSpPr>
      <dsp:spPr>
        <a:xfrm>
          <a:off x="0" y="1975823"/>
          <a:ext cx="6096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9E970A-0D62-4C32-908B-02D841002474}">
      <dsp:nvSpPr>
        <dsp:cNvPr id="0" name=""/>
        <dsp:cNvSpPr/>
      </dsp:nvSpPr>
      <dsp:spPr>
        <a:xfrm>
          <a:off x="304800" y="1783943"/>
          <a:ext cx="42672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Спортивно-оздоровительное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304800" y="1783943"/>
        <a:ext cx="4267200" cy="383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ilver\Desktop\&#1084;&#1077;&#1090;&#1086;&#1076;%20&#1076;&#1077;&#1085;&#1100;%2022.12.17\SDC11593%20-%20converted%20with%20Clipchamp.asf" TargetMode="Externa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836874" y="188535"/>
            <a:ext cx="8099736" cy="25153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6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Устный журнал </a:t>
            </a:r>
            <a:br>
              <a:rPr lang="ru-RU" sz="6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«Я- патриот своей родины»</a:t>
            </a:r>
            <a:endParaRPr lang="ru-RU" sz="6000" dirty="0"/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3808428" y="3562759"/>
            <a:ext cx="4833071" cy="1980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ln w="12700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Некрасова Лидия Викторовна,</a:t>
            </a:r>
          </a:p>
          <a:p>
            <a:r>
              <a:rPr lang="ru-RU" sz="2400" b="1" dirty="0" smtClean="0">
                <a:ln w="12700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учитель начальных классов «Омутинской специальной школы» филиала МАОУ ОСОШ №1 </a:t>
            </a:r>
            <a:endParaRPr lang="ru-RU" sz="2400" b="1" dirty="0">
              <a:ln w="12700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9328" y="6183984"/>
            <a:ext cx="1363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22.12.2017г.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399" y="162503"/>
            <a:ext cx="6534439" cy="623165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Патриотическое.</a:t>
            </a:r>
            <a:br>
              <a:rPr lang="ru-RU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0525" y="819150"/>
            <a:ext cx="8410575" cy="5781675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Частью формирования гражданской идентичности является патриотическое воспитание, целью которого  является  воспитание чувства патриотизма, активной гражданской позиции, сопричастности к героической истории Российского государства, формирование у подрастающего поколения верности Родине,  готовности служить Отечеству.</a:t>
            </a:r>
          </a:p>
          <a:p>
            <a:r>
              <a:rPr lang="ru-RU" sz="2400" dirty="0" smtClean="0"/>
              <a:t> Воспитание гражданина страны является одним из  главных условий национального возрождения. </a:t>
            </a:r>
          </a:p>
          <a:p>
            <a:r>
              <a:rPr lang="ru-RU" sz="2400" dirty="0" smtClean="0"/>
              <a:t>В этом плане в школе проводится с детьми немало мероприятий, в которых мои ученики принимают самое активное участие. Наиболее яркие из них: уроки Памяти, смотр строя и песни, встреча поколений «День нашей памяти и боли», акции «Подарок ветерану», конкурс рисунков «Война глазами детей» и многие другие. </a:t>
            </a:r>
          </a:p>
          <a:p>
            <a:r>
              <a:rPr lang="ru-RU" sz="2400" dirty="0" smtClean="0"/>
              <a:t>В своём классе я  разработала программу по возрождению тимуровского движения «</a:t>
            </a:r>
            <a:r>
              <a:rPr lang="ru-RU" sz="2400" b="1" u="sng" dirty="0" smtClean="0"/>
              <a:t>Мы - Тимуровцы</a:t>
            </a:r>
            <a:r>
              <a:rPr lang="ru-RU" sz="2400" dirty="0" smtClean="0"/>
              <a:t>».  Реализуется данная программа через работу тимуровского отряда «</a:t>
            </a:r>
            <a:r>
              <a:rPr lang="ru-RU" sz="2400" b="1" u="sng" dirty="0" smtClean="0"/>
              <a:t>Мы - Тимуровцы</a:t>
            </a:r>
            <a:r>
              <a:rPr lang="ru-RU" sz="2400" dirty="0" smtClean="0"/>
              <a:t>», девиз которого: «Добрые руки, горячие сердца - вот девиз тимуровца!». Создан отряд в марте 2013 года.</a:t>
            </a:r>
          </a:p>
          <a:p>
            <a:endParaRPr lang="ru-RU" sz="16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2875" y="155577"/>
            <a:ext cx="2162175" cy="396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5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Страница 8.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742950"/>
            <a:ext cx="8096250" cy="5800725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/>
              <a:t>Суть тимуровского движения, </a:t>
            </a:r>
            <a:r>
              <a:rPr lang="ru-RU" sz="2400" dirty="0" smtClean="0"/>
              <a:t>возрождаемого в нашем классе,</a:t>
            </a:r>
            <a:r>
              <a:rPr lang="ru-RU" sz="2400" b="1" dirty="0" smtClean="0"/>
              <a:t>  </a:t>
            </a:r>
            <a:r>
              <a:rPr lang="ru-RU" sz="2400" dirty="0" smtClean="0"/>
              <a:t>– помогать всем, кто нуждается в помощи. Ветераны Великой Отечественной войны, педагогического труда и пожилые люди должны почувствовать, что вокруг живут люди, по зову души и сердца способные разделить их проблемы и заботы, подарить им надежду. </a:t>
            </a:r>
          </a:p>
          <a:p>
            <a:r>
              <a:rPr lang="ru-RU" sz="2400" b="1" u="sng" dirty="0" smtClean="0"/>
              <a:t>Ожидаемый результат:</a:t>
            </a:r>
            <a:endParaRPr lang="ru-RU" sz="2400" dirty="0" smtClean="0"/>
          </a:p>
          <a:p>
            <a:r>
              <a:rPr lang="ru-RU" sz="2400" dirty="0" smtClean="0"/>
              <a:t>1. Формирование самосознания, самодисциплины, понимания учащимися ценности человеческой жизни, справедливости, бескорыстия, уважения человеческого достоинства, милосердия, доброжелательности, способности к сопереживанию. </a:t>
            </a:r>
          </a:p>
          <a:p>
            <a:r>
              <a:rPr lang="ru-RU" sz="2400" dirty="0" smtClean="0"/>
              <a:t>2. Осознание детьми того, что честь, смелость развивается с ранних лет, что, тот, кто правдив с детства, будет хорошим человеком. </a:t>
            </a:r>
          </a:p>
          <a:p>
            <a:r>
              <a:rPr lang="ru-RU" sz="2400" dirty="0" smtClean="0"/>
              <a:t>3. Повышение чувства ответственности у детей при выполнении общественных поручений.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2875" y="155577"/>
            <a:ext cx="2162175" cy="396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5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Страница 9.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0" y="285751"/>
            <a:ext cx="8629650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/>
              <a:t>Основные направления деятельности</a:t>
            </a:r>
            <a:r>
              <a:rPr lang="ru-RU" sz="2700" dirty="0" smtClean="0"/>
              <a:t>:</a:t>
            </a:r>
          </a:p>
          <a:p>
            <a:r>
              <a:rPr lang="en-US" sz="2700" b="1" dirty="0" smtClean="0"/>
              <a:t>I. </a:t>
            </a:r>
            <a:r>
              <a:rPr lang="ru-RU" sz="2700" b="1" dirty="0" smtClean="0"/>
              <a:t>"Дом без одиночества"</a:t>
            </a:r>
            <a:endParaRPr lang="ru-RU" sz="2700" dirty="0" smtClean="0"/>
          </a:p>
          <a:p>
            <a:r>
              <a:rPr lang="ru-RU" sz="2700" dirty="0" smtClean="0"/>
              <a:t>1. Постоянное общение с ветеранами и инвалидами ВОВ, тружениками тыла, с теми, кто находится практически только в стенах своего  дома.  </a:t>
            </a:r>
          </a:p>
          <a:p>
            <a:r>
              <a:rPr lang="ru-RU" sz="2700" dirty="0" smtClean="0"/>
              <a:t>2.Окружение заботой и вниманием, оказание конкретной помощи одиноким престарелым людям</a:t>
            </a:r>
          </a:p>
          <a:p>
            <a:r>
              <a:rPr lang="ru-RU" sz="2700" dirty="0" smtClean="0"/>
              <a:t>3.Организация и проведение:</a:t>
            </a:r>
          </a:p>
          <a:p>
            <a:r>
              <a:rPr lang="ru-RU" sz="2700" dirty="0" smtClean="0"/>
              <a:t>а) "огоньков", встреч, концертных программ;</a:t>
            </a:r>
          </a:p>
          <a:p>
            <a:r>
              <a:rPr lang="ru-RU" sz="2700" dirty="0" smtClean="0"/>
              <a:t>б) Участие в празднике День пожилых людей</a:t>
            </a:r>
          </a:p>
          <a:p>
            <a:r>
              <a:rPr lang="ru-RU" sz="2700" dirty="0" smtClean="0"/>
              <a:t>в) операции "Ветеран живет рядом", "Подарок ветерану", "Примите наши поздравления".</a:t>
            </a:r>
          </a:p>
          <a:p>
            <a:r>
              <a:rPr lang="en-US" sz="2700" b="1" dirty="0" smtClean="0"/>
              <a:t>II</a:t>
            </a:r>
            <a:r>
              <a:rPr lang="ru-RU" sz="2700" b="1" dirty="0" smtClean="0"/>
              <a:t>. "Трудовой десант"</a:t>
            </a:r>
            <a:endParaRPr lang="ru-RU" sz="2700" dirty="0" smtClean="0"/>
          </a:p>
          <a:p>
            <a:r>
              <a:rPr lang="ru-RU" sz="2700" dirty="0" smtClean="0"/>
              <a:t>  Операция "Забота" ветеранам Вов, труженикам тыла и престарелым</a:t>
            </a:r>
          </a:p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257135" cy="347806"/>
          </a:xfrm>
        </p:spPr>
        <p:txBody>
          <a:bodyPr>
            <a:normAutofit/>
          </a:bodyPr>
          <a:lstStyle/>
          <a:p>
            <a:r>
              <a:rPr lang="ru-RU" sz="1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Страница 10.</a:t>
            </a:r>
            <a:endParaRPr lang="ru-RU" sz="16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9300" y="342898"/>
            <a:ext cx="6972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 нашей копилке уже немало добрых дел: </a:t>
            </a:r>
            <a:endParaRPr lang="ru-RU" sz="2800" b="1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628650" y="1181100"/>
            <a:ext cx="7886700" cy="5457825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Организация поздравления на дому ветерана ВОВ с Днем пожилого человека.</a:t>
            </a:r>
          </a:p>
          <a:p>
            <a:r>
              <a:rPr lang="ru-RU" sz="1800" dirty="0" smtClean="0"/>
              <a:t>Организация поздравления на дому учителей-пенсионеров с Днем Учителя.</a:t>
            </a:r>
          </a:p>
          <a:p>
            <a:r>
              <a:rPr lang="ru-RU" sz="1800" dirty="0" smtClean="0"/>
              <a:t>Организация и участие в акции «Ветеран живет рядом».</a:t>
            </a:r>
          </a:p>
          <a:p>
            <a:r>
              <a:rPr lang="ru-RU" sz="1800" dirty="0" smtClean="0"/>
              <a:t>Организация поздравления на дому женщин-ветеранов с Днем Матери.</a:t>
            </a:r>
          </a:p>
          <a:p>
            <a:r>
              <a:rPr lang="ru-RU" sz="1800" dirty="0" smtClean="0"/>
              <a:t>Поздравление на дому ветерана с Днем народного единства.</a:t>
            </a:r>
          </a:p>
          <a:p>
            <a:r>
              <a:rPr lang="ru-RU" sz="1800" dirty="0" smtClean="0"/>
              <a:t>Операции: «Дарить радость людям».</a:t>
            </a:r>
          </a:p>
          <a:p>
            <a:r>
              <a:rPr lang="ru-RU" sz="1800" dirty="0" smtClean="0"/>
              <a:t>Поздравление на дому ветерана  с Новым Годом.</a:t>
            </a:r>
          </a:p>
          <a:p>
            <a:r>
              <a:rPr lang="ru-RU" sz="1800" dirty="0" smtClean="0"/>
              <a:t>Акция «Акция георгиевская ленточка».</a:t>
            </a:r>
          </a:p>
          <a:p>
            <a:r>
              <a:rPr lang="ru-RU" sz="1800" dirty="0" smtClean="0"/>
              <a:t>Организация и проведение субботника.</a:t>
            </a:r>
          </a:p>
          <a:p>
            <a:r>
              <a:rPr lang="ru-RU" sz="1800" dirty="0" smtClean="0"/>
              <a:t>Урок мужества «И помнит мир спасенный» с участием ветерана Великой Отечественной войны. 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257135" cy="347806"/>
          </a:xfrm>
        </p:spPr>
        <p:txBody>
          <a:bodyPr>
            <a:normAutofit/>
          </a:bodyPr>
          <a:lstStyle/>
          <a:p>
            <a:r>
              <a:rPr lang="ru-RU" sz="1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Страница 11.</a:t>
            </a:r>
            <a:endParaRPr lang="ru-RU" sz="1600" dirty="0"/>
          </a:p>
        </p:txBody>
      </p:sp>
      <p:pic>
        <p:nvPicPr>
          <p:cNvPr id="1026" name="Picture 2" descr="C:\Users\Silver\Desktop\метод день 22.12.17\фото\IMG_20170504_093030-300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4872037"/>
            <a:ext cx="2647950" cy="1985963"/>
          </a:xfrm>
          <a:prstGeom prst="rect">
            <a:avLst/>
          </a:prstGeom>
          <a:noFill/>
        </p:spPr>
      </p:pic>
      <p:pic>
        <p:nvPicPr>
          <p:cNvPr id="7" name="Picture 2" descr="F:\101SSCAM\SDC109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3191" y="4879786"/>
            <a:ext cx="2843283" cy="19782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2541" y="698789"/>
            <a:ext cx="7886700" cy="482311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171825" y="139183"/>
            <a:ext cx="5676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Краеведческое направление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62000" y="838200"/>
            <a:ext cx="7886700" cy="344805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«Красота родного края, открывающая благодаря сказке, фантазии, творчеству – это источник любви к Родине. Понимание и чувствование величия, могущества Родины приходит к человеку постепенно и имеет своими истоками красоту.»</a:t>
            </a:r>
            <a:br>
              <a:rPr lang="ru-RU" sz="2200" dirty="0" smtClean="0"/>
            </a:br>
            <a:r>
              <a:rPr lang="ru-RU" sz="2200" dirty="0" smtClean="0"/>
              <a:t>                                                                          В.А. Сухомлинский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Воспитание любви к Родине, к своему родному селу, к школе проходит в разных видах деятельности. Одним из видов деятельности является рисование.  В своих рисунках дети отражают самые близкие и памятные места своего окружения, связанные с событиями из жизни.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sp>
        <p:nvSpPr>
          <p:cNvPr id="7" name="Заголовок 6"/>
          <p:cNvSpPr txBox="1">
            <a:spLocks/>
          </p:cNvSpPr>
          <p:nvPr/>
        </p:nvSpPr>
        <p:spPr>
          <a:xfrm>
            <a:off x="0" y="114300"/>
            <a:ext cx="2504497" cy="452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5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Страница 12.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Рисунок 10" descr="SDC115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4925" y="4307681"/>
            <a:ext cx="2981325" cy="2235994"/>
          </a:xfrm>
          <a:prstGeom prst="rect">
            <a:avLst/>
          </a:prstGeom>
        </p:spPr>
      </p:pic>
      <p:pic>
        <p:nvPicPr>
          <p:cNvPr id="8" name="SDC11593 - converted with Clipchamp.asf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019675" y="4067174"/>
            <a:ext cx="3390900" cy="254317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5100" y="152400"/>
            <a:ext cx="6276975" cy="462684"/>
          </a:xfrm>
        </p:spPr>
        <p:txBody>
          <a:bodyPr>
            <a:noAutofit/>
          </a:bodyPr>
          <a:lstStyle/>
          <a:p>
            <a:pPr algn="ctr"/>
            <a:r>
              <a:rPr lang="ru-RU" sz="2800" b="1" i="1" spc="50" dirty="0" smtClean="0">
                <a:ln w="11430"/>
                <a:solidFill>
                  <a:srgbClr val="FF004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Кружок «Капельки творчества»</a:t>
            </a:r>
            <a:endParaRPr lang="ru-RU" sz="2800" i="1" dirty="0">
              <a:solidFill>
                <a:srgbClr val="FF0048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71725" y="742949"/>
            <a:ext cx="6171044" cy="5419725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Но работа по формированию гражданской идентичности проводится не только на воспитательных часах .</a:t>
            </a:r>
          </a:p>
          <a:p>
            <a:pPr>
              <a:buNone/>
            </a:pPr>
            <a:r>
              <a:rPr lang="ru-RU" sz="2800" dirty="0" smtClean="0"/>
              <a:t>Для этого использую разные формы внеклассной работы. Несколько лет веду кружок «Капельки творчества».</a:t>
            </a:r>
          </a:p>
          <a:p>
            <a:r>
              <a:rPr lang="ru-RU" sz="2800" dirty="0" smtClean="0"/>
              <a:t>В творческих работах учащиеся показывают: «Родина- это прежде всего родной край. Мой родной край это место, где я родился, и потому, я очень люблю его. И как бы не сложилась моя судьба все равно буду возвращаться в то место, где я родился, потому, что здесь мои корни, здесь жили и живут дорогие для меня люди.</a:t>
            </a:r>
          </a:p>
          <a:p>
            <a:endParaRPr lang="ru-RU" sz="16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2438400" cy="503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5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Страница 13.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SDC115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" y="2619375"/>
            <a:ext cx="2501899" cy="187642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370-300x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25" y="429419"/>
            <a:ext cx="2857500" cy="1905000"/>
          </a:xfrm>
          <a:prstGeom prst="rect">
            <a:avLst/>
          </a:prstGeom>
        </p:spPr>
      </p:pic>
      <p:pic>
        <p:nvPicPr>
          <p:cNvPr id="5" name="Рисунок 4" descr="IMG_5812-Копироват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1016" y="2488045"/>
            <a:ext cx="3424298" cy="2283980"/>
          </a:xfrm>
          <a:prstGeom prst="rect">
            <a:avLst/>
          </a:prstGeom>
        </p:spPr>
      </p:pic>
      <p:pic>
        <p:nvPicPr>
          <p:cNvPr id="6" name="Рисунок 5" descr="IMG_4477-Копироват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25940" y="2476500"/>
            <a:ext cx="3132260" cy="2089193"/>
          </a:xfrm>
          <a:prstGeom prst="rect">
            <a:avLst/>
          </a:prstGeom>
        </p:spPr>
      </p:pic>
      <p:pic>
        <p:nvPicPr>
          <p:cNvPr id="7" name="Рисунок 6" descr="IMG_4485-Копировать.jpg"/>
          <p:cNvPicPr>
            <a:picLocks noChangeAspect="1"/>
          </p:cNvPicPr>
          <p:nvPr/>
        </p:nvPicPr>
        <p:blipFill>
          <a:blip r:embed="rId5" cstate="print"/>
          <a:srcRect t="15008" r="8267" b="21634"/>
          <a:stretch>
            <a:fillRect/>
          </a:stretch>
        </p:blipFill>
        <p:spPr>
          <a:xfrm>
            <a:off x="266699" y="4867275"/>
            <a:ext cx="2933701" cy="1847850"/>
          </a:xfrm>
          <a:prstGeom prst="rect">
            <a:avLst/>
          </a:prstGeom>
        </p:spPr>
      </p:pic>
      <p:pic>
        <p:nvPicPr>
          <p:cNvPr id="8" name="Рисунок 7" descr="IMG_6628-Копировать-300x2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38581" y="4863014"/>
            <a:ext cx="2714744" cy="1809829"/>
          </a:xfrm>
          <a:prstGeom prst="rect">
            <a:avLst/>
          </a:prstGeom>
        </p:spPr>
      </p:pic>
      <p:pic>
        <p:nvPicPr>
          <p:cNvPr id="9" name="Рисунок 8" descr="IMG_6626-Копировать-300x2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27153" y="161925"/>
            <a:ext cx="3097901" cy="2065268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2438400" cy="503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5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Страница 14.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200400" cy="558510"/>
          </a:xfrm>
        </p:spPr>
        <p:txBody>
          <a:bodyPr>
            <a:normAutofit/>
          </a:bodyPr>
          <a:lstStyle/>
          <a:p>
            <a:r>
              <a:rPr lang="ru-RU" sz="18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Страница 15.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800225" y="-1"/>
            <a:ext cx="7186755" cy="1228725"/>
          </a:xfrm>
        </p:spPr>
        <p:txBody>
          <a:bodyPr>
            <a:noAutofit/>
          </a:bodyPr>
          <a:lstStyle/>
          <a:p>
            <a:r>
              <a:rPr lang="ru-RU" sz="2000" b="0" dirty="0" smtClean="0"/>
              <a:t>С учащимися начальных классов проводим конкурс чтецов.</a:t>
            </a:r>
          </a:p>
          <a:p>
            <a:r>
              <a:rPr lang="ru-RU" sz="2000" b="0" dirty="0" smtClean="0"/>
              <a:t>Предыдущая работа с рисунками помогает им в этом. Подходя к своему рисунки дети читают стихи о родине.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658667" y="1609725"/>
            <a:ext cx="2465783" cy="44577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/>
              <a:t>На моем рисунке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/>
              <a:t>Поле с колосками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/>
              <a:t>Церковь на горке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/>
              <a:t>Рядом с облаками</a:t>
            </a:r>
          </a:p>
          <a:p>
            <a:pPr>
              <a:buNone/>
            </a:pPr>
            <a:endParaRPr lang="ru-RU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/>
              <a:t>На моем рисунке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/>
              <a:t>Лучики рассвета,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/>
              <a:t>Рощицы и речка,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/>
              <a:t>Солнышко и лето.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/>
              <a:t>На моем рисунке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/>
              <a:t>Мама и друзья,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/>
              <a:t>На моем рисунке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/>
              <a:t>Родина моя.</a:t>
            </a:r>
            <a:endParaRPr lang="ru-RU" sz="20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924550" y="1590675"/>
            <a:ext cx="2876551" cy="28194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/>
              <a:t>На моем рисунке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/>
              <a:t>Выросли ромашки,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/>
              <a:t>Вдоль по тропке скачет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/>
              <a:t>Всадник на </a:t>
            </a:r>
            <a:r>
              <a:rPr lang="ru-RU" sz="2000" b="1" dirty="0" err="1" smtClean="0"/>
              <a:t>коняшке</a:t>
            </a:r>
            <a:r>
              <a:rPr lang="ru-RU" sz="2000" b="1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/>
              <a:t>На моем рисунке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/>
              <a:t>Радуга и я.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/>
              <a:t>На моем рисунке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/>
              <a:t>Родина моя.</a:t>
            </a:r>
            <a:endParaRPr lang="ru-RU" sz="2000" b="1" dirty="0"/>
          </a:p>
        </p:txBody>
      </p:sp>
      <p:pic>
        <p:nvPicPr>
          <p:cNvPr id="9" name="Рисунок 8" descr="SDC115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8725" y="4121943"/>
            <a:ext cx="3343275" cy="250745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907184" y="456045"/>
            <a:ext cx="7886700" cy="435133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Мои ученики с удовольствием участвуют в различных конкурсах.</a:t>
            </a:r>
          </a:p>
          <a:p>
            <a:r>
              <a:rPr lang="ru-RU" sz="2400" b="1" dirty="0" smtClean="0"/>
              <a:t>Принимают активное участие в общешкольных мероприятиях.</a:t>
            </a:r>
            <a:endParaRPr lang="ru-RU" sz="2400" b="1" dirty="0"/>
          </a:p>
        </p:txBody>
      </p:sp>
      <p:pic>
        <p:nvPicPr>
          <p:cNvPr id="9" name="Рисунок 8" descr="IMG_4510-Копироват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51858">
            <a:off x="639330" y="2600324"/>
            <a:ext cx="3371571" cy="2248811"/>
          </a:xfrm>
          <a:prstGeom prst="rect">
            <a:avLst/>
          </a:prstGeom>
        </p:spPr>
      </p:pic>
      <p:pic>
        <p:nvPicPr>
          <p:cNvPr id="10" name="Рисунок 9" descr="IMG_7830-Копировать-300x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74643">
            <a:off x="4535054" y="3257550"/>
            <a:ext cx="3981449" cy="2654299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27001"/>
            <a:ext cx="3000375" cy="368299"/>
          </a:xfrm>
        </p:spPr>
        <p:txBody>
          <a:bodyPr>
            <a:normAutofit/>
          </a:bodyPr>
          <a:lstStyle/>
          <a:p>
            <a:pPr lvl="0"/>
            <a:r>
              <a:rPr lang="ru-RU" sz="1800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Страница 16.</a:t>
            </a:r>
            <a:endParaRPr lang="ru-RU" sz="1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667000" y="180975"/>
            <a:ext cx="6181725" cy="56356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FF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 с родителями</a:t>
            </a:r>
            <a:r>
              <a:rPr lang="ru-RU" sz="2800" b="1" i="1" spc="50" dirty="0" smtClean="0">
                <a:ln w="11430"/>
                <a:solidFill>
                  <a:srgbClr val="FF0048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i="1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57225" y="738909"/>
            <a:ext cx="7886700" cy="4828454"/>
          </a:xfrm>
        </p:spPr>
        <p:txBody>
          <a:bodyPr/>
          <a:lstStyle/>
          <a:p>
            <a:r>
              <a:rPr lang="ru-RU" sz="2000" b="1" dirty="0" smtClean="0"/>
              <a:t>Формирование у детей гражданской позиции напрямую связано с семейным воспитанием. В настоящее время эта работа актуальна и особенно трудна, требует большого такта и терпения, так как в молодых семьях вопросы  воспитания патриотизма, гражданственности не считаются важными, и зачастую вызывают лишь недоумение.</a:t>
            </a:r>
          </a:p>
          <a:p>
            <a:r>
              <a:rPr lang="ru-RU" sz="2000" b="1" dirty="0" smtClean="0"/>
              <a:t> В работе с родителями провожу беседы «Воспитание у детей любви к родной природе», «Досуг семьи. Место ребёнка в нём» и др.  Совместно с ними организую классные часы и экскурсии.</a:t>
            </a:r>
          </a:p>
          <a:p>
            <a:endParaRPr lang="ru-RU" dirty="0"/>
          </a:p>
        </p:txBody>
      </p:sp>
      <p:pic>
        <p:nvPicPr>
          <p:cNvPr id="9" name="Рисунок 8" descr="IMG_6552-Копироват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16969">
            <a:off x="267855" y="3513860"/>
            <a:ext cx="2332120" cy="1555506"/>
          </a:xfrm>
          <a:prstGeom prst="rect">
            <a:avLst/>
          </a:prstGeom>
        </p:spPr>
      </p:pic>
      <p:pic>
        <p:nvPicPr>
          <p:cNvPr id="10" name="Рисунок 9" descr="IMG_6558-Копироват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1746" y="3426691"/>
            <a:ext cx="2539838" cy="1694052"/>
          </a:xfrm>
          <a:prstGeom prst="rect">
            <a:avLst/>
          </a:prstGeom>
        </p:spPr>
      </p:pic>
      <p:pic>
        <p:nvPicPr>
          <p:cNvPr id="11" name="Рисунок 10" descr="IMG_7232-Копироват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87539">
            <a:off x="6234834" y="4580082"/>
            <a:ext cx="2581381" cy="1721761"/>
          </a:xfrm>
          <a:prstGeom prst="rect">
            <a:avLst/>
          </a:prstGeom>
        </p:spPr>
      </p:pic>
      <p:pic>
        <p:nvPicPr>
          <p:cNvPr id="12" name="Рисунок 11" descr="IMG_7231-Копироват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58837" y="5273964"/>
            <a:ext cx="2374895" cy="15840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Страница 17.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9" y="704850"/>
            <a:ext cx="5400675" cy="1042989"/>
          </a:xfrm>
        </p:spPr>
        <p:txBody>
          <a:bodyPr/>
          <a:lstStyle/>
          <a:p>
            <a:pPr algn="ctr"/>
            <a:r>
              <a:rPr lang="ru-RU" sz="3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Оглавление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1" y="2073275"/>
            <a:ext cx="6677024" cy="435133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и задачи …………………………………………………… 1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Введение…………………………………………………………….2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проблемы ………………………………….. 3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Принципах воспитания…………………………………….. 4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Нравственное воспитание ………………………………. 5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Военно-патриотическое ………………………………….. 6 – 7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Краеведческое направление ………………………….. 8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spc="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Кружок «Капельки творчества» ………………….. 9 - 10</a:t>
            </a:r>
            <a:endParaRPr lang="ru-RU" sz="2200" dirty="0" smtClean="0">
              <a:solidFill>
                <a:srgbClr val="7030A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чтецов ………………………………………………… 11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конкурсах ……………………………………...... 12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 с родителями</a:t>
            </a:r>
            <a:r>
              <a:rPr lang="ru-RU" sz="2200" spc="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………………………..13</a:t>
            </a:r>
            <a:endParaRPr lang="ru-RU" sz="2200" dirty="0" smtClean="0">
              <a:solidFill>
                <a:srgbClr val="7030A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 ………………………………………................. 14 </a:t>
            </a:r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8049" y="219075"/>
            <a:ext cx="4010025" cy="493857"/>
          </a:xfrm>
        </p:spPr>
        <p:txBody>
          <a:bodyPr>
            <a:normAutofit/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FF004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Заключение.</a:t>
            </a:r>
            <a:endParaRPr lang="ru-RU" sz="2800" dirty="0">
              <a:solidFill>
                <a:srgbClr val="FF0048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7122" y="676274"/>
            <a:ext cx="7886700" cy="595312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/>
              <a:t>	</a:t>
            </a:r>
            <a:r>
              <a:rPr lang="ru-RU" sz="2500" dirty="0" smtClean="0"/>
              <a:t>Вот так по крупицам воспитываем в своих детях гражданскую идентичность. Показывая, что наша Родина - это родная страна, которая одна на всю жизнь.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 smtClean="0"/>
              <a:t>                                  И сладко песнь в честь родины поется,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 smtClean="0"/>
              <a:t>                                  И кровь кипит, и сердце гордо бьется,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 smtClean="0"/>
              <a:t>                                  И с радостью внимаешь звуку слов: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 smtClean="0"/>
              <a:t>                                  «Я Руси сын! Здесь край моих отцов!»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 smtClean="0"/>
              <a:t>	Считаю, что воспитание гражданской позиции у ребёнка несет в себе любовь и уважение  к другим людям, бережное отношение к родной природе. А это постепенно перерастает в любовь к родине, своему народу.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 smtClean="0"/>
              <a:t>	Я не знаю, кем станут в будущем мои выпускники, но уверена в одном: если они научатся делать добро, то вырастут неравнодушными людьми.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 smtClean="0"/>
          </a:p>
          <a:p>
            <a:pPr marL="215265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 smtClean="0"/>
          </a:p>
          <a:p>
            <a:pPr marL="215265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 smtClean="0"/>
          </a:p>
          <a:p>
            <a:pPr marL="215265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 smtClean="0"/>
          </a:p>
          <a:p>
            <a:pPr marL="215265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80975" y="142875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Страница 18.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09467" y="2376208"/>
            <a:ext cx="7035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0" y="1228436"/>
            <a:ext cx="7120659" cy="5336455"/>
          </a:xfrm>
        </p:spPr>
        <p:txBody>
          <a:bodyPr/>
          <a:lstStyle/>
          <a:p>
            <a:pPr>
              <a:buNone/>
            </a:pPr>
            <a:r>
              <a:rPr lang="ru-RU" b="1" u="sng" dirty="0" smtClean="0"/>
              <a:t>Цель:  </a:t>
            </a:r>
            <a:r>
              <a:rPr lang="ru-RU" dirty="0" smtClean="0"/>
              <a:t>формирование идентичности человека, как гражданина своей страны; воспитание гражданского патриотизма и любви к Родине.</a:t>
            </a:r>
          </a:p>
          <a:p>
            <a:pPr>
              <a:buNone/>
            </a:pPr>
            <a:r>
              <a:rPr lang="ru-RU" b="1" u="sng" dirty="0" smtClean="0"/>
              <a:t>Задачи: </a:t>
            </a:r>
          </a:p>
          <a:p>
            <a:r>
              <a:rPr lang="ru-RU" dirty="0" smtClean="0"/>
              <a:t>Изучение природы, истории и культуры Отечества и родного края.</a:t>
            </a:r>
          </a:p>
          <a:p>
            <a:r>
              <a:rPr lang="ru-RU" dirty="0" smtClean="0"/>
              <a:t>Воспитание и развитие национальных начал и национального образа жизни, в то же время уважения и интереса ко всем нациям.</a:t>
            </a:r>
          </a:p>
          <a:p>
            <a:r>
              <a:rPr lang="ru-RU" dirty="0" smtClean="0"/>
              <a:t>Воспитание гражданской позиции бережного отношения к памятникам истории.</a:t>
            </a:r>
          </a:p>
          <a:p>
            <a:r>
              <a:rPr lang="ru-RU" dirty="0" smtClean="0"/>
              <a:t>Развитие личности ребенка, воспитание добросердечности и позитивного мировоззрения.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6814" y="171450"/>
            <a:ext cx="1968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Страница 1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" y="142874"/>
            <a:ext cx="2343150" cy="369889"/>
          </a:xfrm>
        </p:spPr>
        <p:txBody>
          <a:bodyPr>
            <a:normAutofit/>
          </a:bodyPr>
          <a:lstStyle/>
          <a:p>
            <a:r>
              <a:rPr lang="ru-RU" sz="18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Страница 2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1818" y="763442"/>
            <a:ext cx="8478981" cy="6094557"/>
          </a:xfrm>
        </p:spPr>
        <p:txBody>
          <a:bodyPr>
            <a:noAutofit/>
          </a:bodyPr>
          <a:lstStyle/>
          <a:p>
            <a:r>
              <a:rPr lang="ru-RU" sz="3000" dirty="0" smtClean="0"/>
              <a:t>В 21 в. Крайне остро стоит проблема патриотического воспитания подрастающего поколения, в связи с этим появилась необходимость решения проблемы формирования гражданской идентичности на государственном уровне, начиная с дошкольного возраста с целью укрепления государства и объединения общества.</a:t>
            </a:r>
          </a:p>
          <a:p>
            <a:r>
              <a:rPr lang="ru-RU" sz="3000" dirty="0" smtClean="0"/>
              <a:t>Гражданская идентичность в контексте ФГОС подразумевается как общероссийская идентичность (в концепции духовно-нравственного воспитания и развития в том же значении используется понятие национальной идентичности.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428625"/>
            <a:ext cx="7886700" cy="6019800"/>
          </a:xfrm>
        </p:spPr>
        <p:txBody>
          <a:bodyPr>
            <a:normAutofit fontScale="92500" lnSpcReduction="10000"/>
          </a:bodyPr>
          <a:lstStyle/>
          <a:p>
            <a:r>
              <a:rPr lang="ru-RU" sz="3000" dirty="0" smtClean="0"/>
              <a:t>Исходя из выше сказанного была определена тема моего устного журнала «Формирование основ гражданской идентичности младших школьников специальной общеобразовательной школы во внеурочной деятельности», которая очень актуальна в наше время.</a:t>
            </a:r>
          </a:p>
          <a:p>
            <a:r>
              <a:rPr lang="ru-RU" sz="3000" dirty="0" smtClean="0"/>
              <a:t>Цель которой была выявить воспитательный потенциал внеурочной деятельности, как средства формирование гражданской идентичности младших школьников.</a:t>
            </a:r>
          </a:p>
          <a:p>
            <a:r>
              <a:rPr lang="ru-RU" sz="3000" dirty="0" smtClean="0"/>
              <a:t>Мы начали с азов, считаю, что родной край, где мы родились и живем, является первой страничкой в жизни каждого человека, тем более учащихся младших классов.</a:t>
            </a:r>
          </a:p>
          <a:p>
            <a:r>
              <a:rPr lang="ru-RU" sz="3000" dirty="0" smtClean="0"/>
              <a:t>Моя малая родина – это начало всех начал в данном вопросе.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66411" y="188771"/>
            <a:ext cx="2505364" cy="325579"/>
          </a:xfrm>
        </p:spPr>
        <p:txBody>
          <a:bodyPr>
            <a:normAutofit fontScale="90000"/>
          </a:bodyPr>
          <a:lstStyle/>
          <a:p>
            <a:pPr lvl="0"/>
            <a:r>
              <a:rPr lang="ru-RU" sz="28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8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Страница 3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6359" y="1059006"/>
            <a:ext cx="7886700" cy="5628121"/>
          </a:xfrm>
        </p:spPr>
        <p:txBody>
          <a:bodyPr>
            <a:normAutofit fontScale="92500" lnSpcReduction="10000"/>
          </a:bodyPr>
          <a:lstStyle/>
          <a:p>
            <a:r>
              <a:rPr lang="ru-RU" sz="2700" dirty="0" smtClean="0"/>
              <a:t>В соответствии с Федеральным государственным стандартом на ступени начального общего образования осуществляется становление основ гражданской идентичности и мировоззрения обучающихся.</a:t>
            </a:r>
          </a:p>
          <a:p>
            <a:r>
              <a:rPr lang="ru-RU" sz="2700" dirty="0" smtClean="0"/>
              <a:t>ФГОС начального общего образования ориентирован на становление таких личностных характеристик учащегося, как любящий свой народ, свой край и свою Родину. Важным средством формирования гражданского потенциала является компонент «Малая Родина, родной край, истоки». Каждый из нас задумывается над этими простыми и </a:t>
            </a:r>
            <a:r>
              <a:rPr lang="ru-RU" sz="2700" dirty="0" err="1" smtClean="0"/>
              <a:t>вто</a:t>
            </a:r>
            <a:r>
              <a:rPr lang="ru-RU" sz="2700" dirty="0" smtClean="0"/>
              <a:t> же время исключительно емкими  всеобъемлющими словами.</a:t>
            </a:r>
          </a:p>
          <a:p>
            <a:r>
              <a:rPr lang="ru-RU" sz="2700" dirty="0" smtClean="0"/>
              <a:t>Для меня они всегда ассоциируются с красивой природой нашего края, ощущение радости от постоянных контактов с нею, не покидает меня с раннего детства.</a:t>
            </a:r>
          </a:p>
          <a:p>
            <a:endParaRPr lang="ru-RU" sz="22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6411" y="188771"/>
            <a:ext cx="2505364" cy="325579"/>
          </a:xfrm>
        </p:spPr>
        <p:txBody>
          <a:bodyPr>
            <a:normAutofit fontScale="90000"/>
          </a:bodyPr>
          <a:lstStyle/>
          <a:p>
            <a:pPr lvl="0"/>
            <a:r>
              <a:rPr lang="ru-RU" sz="28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8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Страница 4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581024"/>
            <a:ext cx="7886700" cy="576262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Изучать свой родной край – не значит просто наблюдать явления, а необходимо осмысливать их. Нам нужно знать свой край не только потому что это интересно, а потому что знание родного края поможет изменить его облик, способствовать его развитию и процветанию.</a:t>
            </a:r>
          </a:p>
          <a:p>
            <a:r>
              <a:rPr lang="ru-RU" sz="2400" dirty="0" smtClean="0"/>
              <a:t>Для   углубления знаний истории и культуры  России и малой родины в своей деятельности использую такие формы работы: воспитательные часы, заочные путешествия, беседы, экскурсии. На воспитательных часах «Моя Родина», «Гражданин  России», «Дети  блокады», «Служу  России», «Улицы нашего села», «Защитник  Отечества», «Дети в  годы  войны»  у ребят  формируются понятия добра и зла, самостоятельные представления о благородстве и уважении к России, обращается сознание детей к высоким идеалам.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433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Страница 5.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7135"/>
            <a:ext cx="7886700" cy="466147"/>
          </a:xfrm>
        </p:spPr>
        <p:txBody>
          <a:bodyPr>
            <a:noAutofit/>
          </a:bodyPr>
          <a:lstStyle/>
          <a:p>
            <a:pPr marL="1431925" algn="ctr"/>
            <a:r>
              <a:rPr lang="ru-RU" sz="2000" dirty="0" smtClean="0"/>
              <a:t>Свою работу я строю на следующих</a:t>
            </a:r>
            <a:r>
              <a:rPr lang="ru-RU" sz="2000" b="1" dirty="0" smtClean="0"/>
              <a:t> принципах воспитания: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3676073"/>
            <a:ext cx="7886700" cy="387927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419100" y="1209964"/>
          <a:ext cx="8477250" cy="2570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21164" y="3749964"/>
            <a:ext cx="4637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Работаю по направлениям:</a:t>
            </a:r>
            <a:endParaRPr lang="ru-RU" dirty="0" smtClean="0"/>
          </a:p>
        </p:txBody>
      </p:sp>
      <p:graphicFrame>
        <p:nvGraphicFramePr>
          <p:cNvPr id="8" name="Схема 7"/>
          <p:cNvGraphicFramePr/>
          <p:nvPr/>
        </p:nvGraphicFramePr>
        <p:xfrm>
          <a:off x="1542473" y="4230255"/>
          <a:ext cx="6096000" cy="2318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0073" y="184727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Страница 6.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847725"/>
            <a:ext cx="8553449" cy="5610225"/>
          </a:xfrm>
        </p:spPr>
        <p:txBody>
          <a:bodyPr>
            <a:normAutofit fontScale="92500" lnSpcReduction="10000"/>
          </a:bodyPr>
          <a:lstStyle/>
          <a:p>
            <a:r>
              <a:rPr lang="ru-RU" sz="2900" dirty="0" smtClean="0"/>
              <a:t>Основными среди них в моём классе можно считать нравственно- патриотическое и художественно-эстетическое. В этой работе я использую   игровые технологии, коммуникативные.</a:t>
            </a:r>
          </a:p>
          <a:p>
            <a:r>
              <a:rPr lang="ru-RU" sz="2900" dirty="0" smtClean="0"/>
              <a:t>В нравственном воспитании учащихся начальных классов весьма актуальным является формирование гуманных отношений между детьми, воспитание у них действенных нравственных чувств. </a:t>
            </a:r>
          </a:p>
          <a:p>
            <a:r>
              <a:rPr lang="ru-RU" sz="2900" dirty="0" smtClean="0"/>
              <a:t> В этом плане в нашем классе проводится с детьми немало различных мероприятий:  воспитательные часы «Доброе слово горы свернет», «Услышать сердце человека», «Подарок  другу», «Уважение  к  взрослым», «Страна,  в  которой  я  живу» и др., беседы на этические темы, чтение художественной литературы, обсуждение положительных и отрицательных поступков детей.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1402" y="139117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Страница 7.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14775" y="209550"/>
            <a:ext cx="4525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Нравственное воспитание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1386</Words>
  <Application>Microsoft Office PowerPoint</Application>
  <PresentationFormat>Экран (4:3)</PresentationFormat>
  <Paragraphs>153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Оглавление</vt:lpstr>
      <vt:lpstr>Слайд 3</vt:lpstr>
      <vt:lpstr>Страница 2</vt:lpstr>
      <vt:lpstr> Страница 3 </vt:lpstr>
      <vt:lpstr> Страница 4 </vt:lpstr>
      <vt:lpstr>Слайд 7</vt:lpstr>
      <vt:lpstr>Свою работу я строю на следующих принципах воспитания:</vt:lpstr>
      <vt:lpstr>Слайд 9</vt:lpstr>
      <vt:lpstr> Патриотическое. </vt:lpstr>
      <vt:lpstr>Слайд 11</vt:lpstr>
      <vt:lpstr>Страница 10.</vt:lpstr>
      <vt:lpstr>Страница 11.</vt:lpstr>
      <vt:lpstr> «Красота родного края, открывающая благодаря сказке, фантазии, творчеству – это источник любви к Родине. Понимание и чувствование величия, могущества Родины приходит к человеку постепенно и имеет своими истоками красоту.»                                                                           В.А. Сухомлинский  Воспитание любви к Родине, к своему родному селу, к школе проходит в разных видах деятельности. Одним из видов деятельности является рисование.  В своих рисунках дети отражают самые близкие и памятные места своего окружения, связанные с событиями из жизни.  </vt:lpstr>
      <vt:lpstr>Кружок «Капельки творчества»</vt:lpstr>
      <vt:lpstr>Слайд 16</vt:lpstr>
      <vt:lpstr>Страница 15.</vt:lpstr>
      <vt:lpstr>Страница 16.</vt:lpstr>
      <vt:lpstr>Взаимодействие с родителями.</vt:lpstr>
      <vt:lpstr>Заключение.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Silver</dc:creator>
  <cp:lastModifiedBy>Silver</cp:lastModifiedBy>
  <cp:revision>89</cp:revision>
  <dcterms:created xsi:type="dcterms:W3CDTF">2014-11-21T11:00:06Z</dcterms:created>
  <dcterms:modified xsi:type="dcterms:W3CDTF">2017-12-14T23:22:15Z</dcterms:modified>
</cp:coreProperties>
</file>