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89" r:id="rId3"/>
    <p:sldId id="28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5" autoAdjust="0"/>
    <p:restoredTop sz="79017" autoAdjust="0"/>
  </p:normalViewPr>
  <p:slideViewPr>
    <p:cSldViewPr>
      <p:cViewPr varScale="1">
        <p:scale>
          <a:sx n="91" d="100"/>
          <a:sy n="91" d="100"/>
        </p:scale>
        <p:origin x="-22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052B-A4EF-4A2B-9286-EFD28D9300D9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AB5D-89EC-4803-BE4D-D216F3CFE3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этом году используется шкала перевода баллов в оценку, установленная РОН, за исключением шкалы перевода баллов по предмету «Математика: Геометрия» в части</a:t>
            </a:r>
            <a:r>
              <a:rPr lang="ru-RU" baseline="0" dirty="0" smtClean="0">
                <a:solidFill>
                  <a:srgbClr val="FF0000"/>
                </a:solidFill>
              </a:rPr>
              <a:t> отметок «2» и «3»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Шкала РОН пересчета суммарного балла за выполнение 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заданий, относящихся к разделу «Геометрия» 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«2»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«3»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– 2 	3 – 4 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216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2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49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80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9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542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437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7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02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310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7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464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1BFA-4442-4059-A642-9EA7EEA63FE3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57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745" y="188640"/>
            <a:ext cx="677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Минимальные баллы ЕГЭ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9268"/>
              </p:ext>
            </p:extLst>
          </p:nvPr>
        </p:nvGraphicFramePr>
        <p:xfrm>
          <a:off x="467544" y="1412776"/>
          <a:ext cx="8424935" cy="443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1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4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ЕГЭ-2015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 </a:t>
                      </a:r>
                      <a:r>
                        <a:rPr lang="ru-RU" sz="1400" dirty="0">
                          <a:effectLst/>
                        </a:rPr>
                        <a:t>ЕГЭ- 2016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Балл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(профильный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2050" name="Picture 2" descr="http://www.ege.edu.ru/common/upload/img/infogr/vybor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1" y="188640"/>
            <a:ext cx="1647825" cy="904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6</a:t>
            </a:r>
            <a:endParaRPr lang="ru-RU" alt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7433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305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Шкала перевода баллов ОГЭ в оценку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6581524"/>
              </p:ext>
            </p:extLst>
          </p:nvPr>
        </p:nvGraphicFramePr>
        <p:xfrm>
          <a:off x="467545" y="692696"/>
          <a:ext cx="8208911" cy="5935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66285"/>
                <a:gridCol w="1309979"/>
                <a:gridCol w="1127708"/>
                <a:gridCol w="1020322"/>
                <a:gridCol w="1020322"/>
              </a:tblGrid>
              <a:tr h="1909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15-24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25-33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34-39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Алгебра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3-11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12-16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17-23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5-10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11-15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16-20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Геометрия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0-1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2-4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8-12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19-29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10-19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20-30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9-17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27-34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37-46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26-36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37-46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25-33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34-39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15-24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25-33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34-39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24-34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35-44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35-44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19-23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7-13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14-18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 и ИКТ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46-58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59-70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29-45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46-58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59-70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</a:tbl>
          </a:graphicData>
        </a:graphic>
      </p:graphicFrame>
      <p:pic>
        <p:nvPicPr>
          <p:cNvPr id="1026" name="Picture 2" descr="http://www.ege.edu.ru/common/upload/img/infogr/logo_g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96" y="44624"/>
            <a:ext cx="1786508" cy="549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33288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88640"/>
            <a:ext cx="83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</a:rPr>
              <a:t>График предоставления 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70C0"/>
                </a:solidFill>
              </a:rPr>
              <a:t>результатов </a:t>
            </a:r>
            <a:r>
              <a:rPr lang="ru-RU" b="1" dirty="0">
                <a:solidFill>
                  <a:srgbClr val="0070C0"/>
                </a:solidFill>
              </a:rPr>
              <a:t>экзаменов участников </a:t>
            </a:r>
            <a:r>
              <a:rPr lang="ru-RU" b="1" dirty="0" smtClean="0">
                <a:solidFill>
                  <a:srgbClr val="0070C0"/>
                </a:solidFill>
              </a:rPr>
              <a:t>ЕГЭ и </a:t>
            </a:r>
            <a:r>
              <a:rPr lang="ru-RU" b="1" dirty="0">
                <a:solidFill>
                  <a:srgbClr val="0070C0"/>
                </a:solidFill>
              </a:rPr>
              <a:t>подачи апелляций </a:t>
            </a: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2016 году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4597165"/>
              </p:ext>
            </p:extLst>
          </p:nvPr>
        </p:nvGraphicFramePr>
        <p:xfrm>
          <a:off x="251520" y="997070"/>
          <a:ext cx="8682354" cy="5511891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784994886"/>
                    </a:ext>
                  </a:extLst>
                </a:gridCol>
                <a:gridCol w="3059117">
                  <a:extLst>
                    <a:ext uri="{9D8B030D-6E8A-4147-A177-3AD203B41FA5}">
                      <a16:colId xmlns:a16="http://schemas.microsoft.com/office/drawing/2014/main" xmlns="" val="306745768"/>
                    </a:ext>
                  </a:extLst>
                </a:gridCol>
                <a:gridCol w="2045714">
                  <a:extLst>
                    <a:ext uri="{9D8B030D-6E8A-4147-A177-3AD203B41FA5}">
                      <a16:colId xmlns:a16="http://schemas.microsoft.com/office/drawing/2014/main" xmlns="" val="1013683534"/>
                    </a:ext>
                  </a:extLst>
                </a:gridCol>
                <a:gridCol w="2065355">
                  <a:extLst>
                    <a:ext uri="{9D8B030D-6E8A-4147-A177-3AD203B41FA5}">
                      <a16:colId xmlns:a16="http://schemas.microsoft.com/office/drawing/2014/main" xmlns="" val="2635785878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день объявления результатов ЕГЭ на региональном уровне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апелляций </a:t>
                      </a: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несогласии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выставленными баллами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1093972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мая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332228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мая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033983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базового уровня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260685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профильный уровень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июня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294180"/>
                  </a:ext>
                </a:extLst>
              </a:tr>
              <a:tr h="11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2062525"/>
                  </a:ext>
                </a:extLst>
              </a:tr>
              <a:tr h="356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608925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июня (суббота)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66219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18299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история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июня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506839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физика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46683"/>
                  </a:ext>
                </a:extLst>
              </a:tr>
              <a:tr h="47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география, химия, обществознание, информатика и ИКТ, иностранные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раздела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020282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иностранные языки </a:t>
                      </a:r>
                      <a:endParaRPr lang="ru-RU" sz="1200" i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141373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литература, физика, история, биология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782700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856181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математика базового и профильного уровней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июля (понедельник)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375386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по всем предметам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7552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2802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646</Words>
  <Application>Microsoft Office PowerPoint</Application>
  <PresentationFormat>Экран (4:3)</PresentationFormat>
  <Paragraphs>276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Шмидт Екатерина Евгеньевна</dc:creator>
  <cp:lastModifiedBy>пк-3</cp:lastModifiedBy>
  <cp:revision>215</cp:revision>
  <cp:lastPrinted>2015-11-18T16:04:36Z</cp:lastPrinted>
  <dcterms:created xsi:type="dcterms:W3CDTF">2015-11-17T07:29:29Z</dcterms:created>
  <dcterms:modified xsi:type="dcterms:W3CDTF">2016-05-30T10:08:53Z</dcterms:modified>
</cp:coreProperties>
</file>