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1428" y="-90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085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532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323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385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479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277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54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222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942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71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97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00D96-23BA-42DE-A0BD-AD9DB4845106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B00A3-D122-4F35-9BEC-F3821DFD5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69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3"/>
            <a:ext cx="10691813" cy="755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8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9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3"/>
            <a:ext cx="10691813" cy="755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42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96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Произвольный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пк-3</cp:lastModifiedBy>
  <cp:revision>3</cp:revision>
  <dcterms:created xsi:type="dcterms:W3CDTF">2019-05-21T04:47:28Z</dcterms:created>
  <dcterms:modified xsi:type="dcterms:W3CDTF">2019-09-04T02:59:53Z</dcterms:modified>
</cp:coreProperties>
</file>