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314" r:id="rId4"/>
    <p:sldId id="313" r:id="rId5"/>
    <p:sldId id="316" r:id="rId6"/>
    <p:sldId id="302" r:id="rId7"/>
    <p:sldId id="318" r:id="rId8"/>
    <p:sldId id="311" r:id="rId9"/>
    <p:sldId id="317" r:id="rId10"/>
    <p:sldId id="312" r:id="rId11"/>
    <p:sldId id="30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9900FF"/>
    <a:srgbClr val="666699"/>
    <a:srgbClr val="FF3300"/>
    <a:srgbClr val="0000FF"/>
    <a:srgbClr val="00A200"/>
    <a:srgbClr val="FDA421"/>
    <a:srgbClr val="F49202"/>
    <a:srgbClr val="006600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4" autoAdjust="0"/>
    <p:restoredTop sz="87989" autoAdjust="0"/>
  </p:normalViewPr>
  <p:slideViewPr>
    <p:cSldViewPr snapToGrid="0">
      <p:cViewPr>
        <p:scale>
          <a:sx n="75" d="100"/>
          <a:sy n="75" d="100"/>
        </p:scale>
        <p:origin x="24" y="-7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C7017-32E3-4DD8-A11E-1D8828B9AD0C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96DBB-5658-4659-B04B-560A5024EA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728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96DBB-5658-4659-B04B-560A5024EAA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236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135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28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533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74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818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806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364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639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9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45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937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D2B2-7522-4133-9310-D62E730E38BE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1DEA-68F7-418C-9FB5-F65CA23DEC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900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19" y="274320"/>
            <a:ext cx="3474721" cy="269748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8800" b="1" dirty="0">
              <a:solidFill>
                <a:srgbClr val="00A2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497" y="0"/>
            <a:ext cx="7724503" cy="685800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s://vk.com/images/blank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" y="5657671"/>
            <a:ext cx="4467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41771"/>
            <a:ext cx="446749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1" y="3066811"/>
            <a:ext cx="3212870" cy="23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34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2276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Понравилось ли вам сегодня на уроке?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Выберите Ваш смайлик.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://lisyonok.ucoz.ru/smilez/ogromniye/27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3459250"/>
            <a:ext cx="2524125" cy="271284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pic>
        <p:nvPicPr>
          <p:cNvPr id="59396" name="Picture 4" descr="http://lisyonok.ucoz.ru/smilez_arbuz/MOI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3483768"/>
            <a:ext cx="2171700" cy="271462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sp>
        <p:nvSpPr>
          <p:cNvPr id="59398" name="AutoShape 6" descr="https://encrypted-tbn2.gstatic.com/images?q=tbn:ANd9GcSSLwgqRXb-1YuBLWDwUkYAHWSO5JfxuWTFr3VH1CwzrvmxlVOhl3Pbj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https://encrypted-tbn2.gstatic.com/images?q=tbn:ANd9GcSSLwgqRXb-1YuBLWDwUkYAHWSO5JfxuWTFr3VH1CwzrvmxlVOhl3Pbj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1" name="Picture 9" descr="C:\Users\Эля\Pictures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0337" y="3479800"/>
            <a:ext cx="2888463" cy="273050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pic>
        <p:nvPicPr>
          <p:cNvPr id="26626" name="Picture 2" descr="Большие смайли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1" y="3477255"/>
            <a:ext cx="3022600" cy="272034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sp>
        <p:nvSpPr>
          <p:cNvPr id="9" name="TextBox 8"/>
          <p:cNvSpPr txBox="1"/>
          <p:nvPr/>
        </p:nvSpPr>
        <p:spPr>
          <a:xfrm>
            <a:off x="1358900" y="2870200"/>
            <a:ext cx="58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0" y="292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88200" y="2895600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71100" y="28956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96" y="38942"/>
            <a:ext cx="6880215" cy="681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6533466" y="2667000"/>
            <a:ext cx="2823894" cy="160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2387600" cy="1325563"/>
          </a:xfrm>
        </p:spPr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Урок окончен!</a:t>
            </a: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25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266" y="261256"/>
            <a:ext cx="11062431" cy="6204857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solidFill>
                  <a:srgbClr val="FB8F19"/>
                </a:solidFill>
                <a:latin typeface="Times New Roman" pitchFamily="18" charset="0"/>
                <a:cs typeface="Times New Roman" pitchFamily="18" charset="0"/>
              </a:rPr>
              <a:t>изучить строение и жизнедеятельность бактерий</a:t>
            </a:r>
            <a:endParaRPr lang="ru-RU" sz="9600" dirty="0">
              <a:solidFill>
                <a:srgbClr val="FB8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01" y="4549272"/>
            <a:ext cx="3366798" cy="2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3558"/>
            <a:ext cx="3177153" cy="22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21" y="0"/>
            <a:ext cx="3297577" cy="23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565039" cy="23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26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55600"/>
            <a:ext cx="840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Найдите отличия между клетками</a:t>
            </a:r>
            <a:endParaRPr lang="ru-RU" sz="2400" b="1" dirty="0"/>
          </a:p>
        </p:txBody>
      </p:sp>
      <p:pic>
        <p:nvPicPr>
          <p:cNvPr id="1030" name="Picture 6" descr="http://pwpt.ru/uploads/presentation_screenshots/c43658d3dc29934c1b042b779f9e9afd.JPG"/>
          <p:cNvPicPr>
            <a:picLocks noChangeAspect="1" noChangeArrowheads="1"/>
          </p:cNvPicPr>
          <p:nvPr/>
        </p:nvPicPr>
        <p:blipFill>
          <a:blip r:embed="rId2" cstate="print"/>
          <a:srcRect l="4839" t="2300"/>
          <a:stretch>
            <a:fillRect/>
          </a:stretch>
        </p:blipFill>
        <p:spPr bwMode="auto">
          <a:xfrm>
            <a:off x="914400" y="1752600"/>
            <a:ext cx="5688129" cy="4379913"/>
          </a:xfrm>
          <a:prstGeom prst="rect">
            <a:avLst/>
          </a:prstGeom>
          <a:noFill/>
        </p:spPr>
      </p:pic>
      <p:pic>
        <p:nvPicPr>
          <p:cNvPr id="1032" name="Picture 8" descr="https://im1-tub-ru.yandex.net/i?id=c43c88dc623448da921419416de4d460&amp;n=33&amp;h=190&amp;w=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728" y="1714500"/>
            <a:ext cx="5641272" cy="431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88200" y="1016000"/>
            <a:ext cx="414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Строение бактериальной клетки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7" y="4005065"/>
            <a:ext cx="10126828" cy="7200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</a:rPr>
              <a:t>вибрионы 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                                              </a:t>
            </a:r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</a:rPr>
              <a:t>                              стафилококки</a:t>
            </a:r>
            <a:endParaRPr lang="ru-RU" sz="28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2658"/>
            <a:ext cx="10363200" cy="172819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  <a:latin typeface="+mj-lt"/>
              </a:rPr>
              <a:t>Форма бактерий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      </a:t>
            </a:r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кокки                               палочки                                  спириллы</a:t>
            </a:r>
            <a:endParaRPr lang="ru-RU" sz="2800" b="1" dirty="0">
              <a:solidFill>
                <a:schemeClr val="accent6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5" descr="00040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2348880"/>
            <a:ext cx="220824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000406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2276872"/>
            <a:ext cx="249627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00406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6267" y="2276872"/>
            <a:ext cx="220824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000406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67" y="4653137"/>
            <a:ext cx="3264363" cy="18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000406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6160" y="4725144"/>
            <a:ext cx="3014464" cy="18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biologija/Formy-razmnozhenija/0003-003-Formy-bespologo-razmnozhenija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301" y="476672"/>
            <a:ext cx="5232400" cy="580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1281460"/>
            <a:ext cx="6591300" cy="230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017828" cy="1197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так представлял микробы в детстве? Интересно, сколько их у нас на руках?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35" y="1121088"/>
            <a:ext cx="7476130" cy="508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04857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solidFill>
                  <a:srgbClr val="FB1D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человека можно рассмотреть более 10 млн. различных бактерий</a:t>
            </a:r>
            <a:endParaRPr lang="ru-RU" sz="2900" dirty="0">
              <a:solidFill>
                <a:srgbClr val="FB1D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6147590"/>
            <a:ext cx="12191999" cy="710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17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1257300"/>
            <a:ext cx="50165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1.Б</a:t>
            </a:r>
          </a:p>
          <a:p>
            <a:r>
              <a:rPr lang="ru-RU" sz="4000" b="1" dirty="0" smtClean="0"/>
              <a:t>2.Б</a:t>
            </a:r>
          </a:p>
          <a:p>
            <a:r>
              <a:rPr lang="ru-RU" sz="4000" b="1" dirty="0" smtClean="0"/>
              <a:t>3.Б.</a:t>
            </a:r>
          </a:p>
          <a:p>
            <a:r>
              <a:rPr lang="ru-RU" sz="4000" b="1" dirty="0" smtClean="0"/>
              <a:t>4.В</a:t>
            </a:r>
          </a:p>
          <a:p>
            <a:r>
              <a:rPr lang="ru-RU" sz="4000" b="1" dirty="0" smtClean="0"/>
              <a:t>5.Г.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14701" y="304800"/>
            <a:ext cx="549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Проверяем.</a:t>
            </a:r>
            <a:r>
              <a:rPr lang="ru-RU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638800" cy="6858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Кто не допустил ни одной ошибки?</a:t>
            </a:r>
            <a:b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Есть такие , кто не справился с работой?</a:t>
            </a:r>
            <a:b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Поставьте себе оценки.</a:t>
            </a:r>
            <a:endParaRPr lang="ru-RU" sz="5400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lisyonok.ucoz.ru/smilez/ogromniye/27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597" y="266700"/>
            <a:ext cx="581372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7300" y="673100"/>
            <a:ext cx="6616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Я узнал...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Я научился...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Я научился...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Мне понравилось...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Для меня стало новым...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Меня удивило...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У меня получилось...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Я приобрёл...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Мне захотелось...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Меня воодушевило...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1926</TotalTime>
  <Words>76</Words>
  <Application>Microsoft Office PowerPoint</Application>
  <PresentationFormat>Произвольный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 урока: </vt:lpstr>
      <vt:lpstr>Цель:  изучить строение и жизнедеятельность бактерий</vt:lpstr>
      <vt:lpstr>Слайд 3</vt:lpstr>
      <vt:lpstr>   вибрионы                                                                              стафилококки</vt:lpstr>
      <vt:lpstr>Слайд 5</vt:lpstr>
      <vt:lpstr>Ты так представлял микробы в детстве? Интересно, сколько их у нас на руках?</vt:lpstr>
      <vt:lpstr>Слайд 7</vt:lpstr>
      <vt:lpstr> Кто не допустил ни одной ошибки? Есть такие , кто не справился с работой? Поставьте себе оценки.</vt:lpstr>
      <vt:lpstr>Слайд 9</vt:lpstr>
      <vt:lpstr>Понравилось ли вам сегодня на уроке? Выберите Ваш смайлик.                                                                       </vt:lpstr>
      <vt:lpstr>Урок окончен!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PC1</cp:lastModifiedBy>
  <cp:revision>138</cp:revision>
  <dcterms:created xsi:type="dcterms:W3CDTF">2014-11-06T11:40:29Z</dcterms:created>
  <dcterms:modified xsi:type="dcterms:W3CDTF">2016-02-24T04:05:32Z</dcterms:modified>
</cp:coreProperties>
</file>