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977477-C8ED-41F2-BF9E-B05B4F6086D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417158-BC40-47A8-BAA4-DF1700749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5786454"/>
            <a:ext cx="871543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Адольф Гитлер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1\Мои документы\Мои рисунки\01_wvA6hQ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786742" cy="5167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Мои документы\Мои рисунки\children-bo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01090" cy="57864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6072206"/>
            <a:ext cx="8501122" cy="5715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Дети под бомбежкой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\Мои документы\Мои рисунки\25abbc456c639ab2a226f891076386579ac0ac6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8001056" cy="542928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943600"/>
            <a:ext cx="8286808" cy="6286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Парад Победы 9 мая 1945 года в Москве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13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2017-12-21T13:50:53Z</dcterms:created>
  <dcterms:modified xsi:type="dcterms:W3CDTF">2017-12-21T22:40:32Z</dcterms:modified>
</cp:coreProperties>
</file>