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73" r:id="rId4"/>
    <p:sldId id="274" r:id="rId5"/>
    <p:sldId id="258" r:id="rId6"/>
    <p:sldId id="270" r:id="rId7"/>
    <p:sldId id="271" r:id="rId8"/>
    <p:sldId id="272" r:id="rId9"/>
    <p:sldId id="260" r:id="rId10"/>
    <p:sldId id="278" r:id="rId11"/>
    <p:sldId id="275" r:id="rId12"/>
    <p:sldId id="277" r:id="rId13"/>
    <p:sldId id="268" r:id="rId14"/>
    <p:sldId id="276" r:id="rId15"/>
    <p:sldId id="267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013176"/>
            <a:ext cx="5114778" cy="1440160"/>
          </a:xfrm>
        </p:spPr>
        <p:txBody>
          <a:bodyPr/>
          <a:lstStyle/>
          <a:p>
            <a:r>
              <a:rPr lang="ru-RU" dirty="0" smtClean="0"/>
              <a:t>Руководитель:  </a:t>
            </a:r>
            <a:r>
              <a:rPr lang="ru-RU" dirty="0" err="1" smtClean="0"/>
              <a:t>Маханова</a:t>
            </a:r>
            <a:r>
              <a:rPr lang="ru-RU" dirty="0" smtClean="0"/>
              <a:t>  Н. М.</a:t>
            </a:r>
          </a:p>
          <a:p>
            <a:r>
              <a:rPr lang="ru-RU" dirty="0" smtClean="0"/>
              <a:t>Автор:  Дети  подготовительной  группы</a:t>
            </a:r>
            <a:endParaRPr lang="ru-RU" dirty="0"/>
          </a:p>
        </p:txBody>
      </p:sp>
      <p:pic>
        <p:nvPicPr>
          <p:cNvPr id="5" name="Рисунок 4" descr="Презентация по русскому языку 2 класс сочинение зимние забав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836"/>
            <a:ext cx="6480720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Долгожданная горка</a:t>
            </a:r>
            <a:endParaRPr lang="ru-RU" dirty="0"/>
          </a:p>
        </p:txBody>
      </p:sp>
      <p:pic>
        <p:nvPicPr>
          <p:cNvPr id="4" name="Picture 3" descr="F:\фото  дети\фото зима\IMG_0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070" y="1785926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Фотография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194421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 дети\зима 2015\IMG_1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50032"/>
            <a:ext cx="4620615" cy="346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фото  дети\зима 2015\IMG_1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2214554"/>
            <a:ext cx="5929322" cy="444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20040"/>
            <a:ext cx="61960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Зима! Веселая пора.</a:t>
            </a:r>
            <a:br>
              <a:rPr lang="ru-RU" dirty="0" smtClean="0"/>
            </a:br>
            <a:r>
              <a:rPr lang="ru-RU" dirty="0" smtClean="0"/>
              <a:t>И мороз нам не страшен.</a:t>
            </a:r>
            <a:endParaRPr lang="ru-RU" dirty="0"/>
          </a:p>
        </p:txBody>
      </p:sp>
      <p:pic>
        <p:nvPicPr>
          <p:cNvPr id="4" name="Picture 4" descr="F:\фото  дети\фото зимние  забавы\IMG_0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F:\фото  дети\фото зимние  забавы\IMG_0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43182"/>
            <a:ext cx="5334744" cy="400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606" y="908720"/>
            <a:ext cx="7492868" cy="5619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154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20040"/>
            <a:ext cx="3552828" cy="1143000"/>
          </a:xfrm>
        </p:spPr>
        <p:txBody>
          <a:bodyPr/>
          <a:lstStyle/>
          <a:p>
            <a:r>
              <a:rPr lang="ru-RU" dirty="0" smtClean="0"/>
              <a:t>НУ! Догони!</a:t>
            </a:r>
            <a:endParaRPr lang="ru-RU" dirty="0"/>
          </a:p>
        </p:txBody>
      </p:sp>
      <p:pic>
        <p:nvPicPr>
          <p:cNvPr id="4" name="Содержимое 3" descr="F:\фото  дети\фото зимние  забавы\лыжи\IMG_10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357430"/>
            <a:ext cx="4817225" cy="420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Фотография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252028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фото  дети\фото зимние  забавы\лыжи\IMG_10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314664" cy="589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7239000" cy="200026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 Конец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8516"/>
            <a:ext cx="1728192" cy="588680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207" y="1027196"/>
            <a:ext cx="7239000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1.  Познакомиться  с  зимними  видами спорта</a:t>
            </a:r>
          </a:p>
          <a:p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Познакомиться  с зимними развлечениями</a:t>
            </a:r>
          </a:p>
          <a:p>
            <a:r>
              <a:rPr lang="ru-RU" dirty="0" smtClean="0"/>
              <a:t>3. Повысить  иммунитет  п простудным  заболеваниям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284984"/>
            <a:ext cx="4504896" cy="337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072230" cy="785818"/>
          </a:xfrm>
        </p:spPr>
        <p:txBody>
          <a:bodyPr/>
          <a:lstStyle/>
          <a:p>
            <a:r>
              <a:rPr lang="ru-RU" dirty="0" smtClean="0"/>
              <a:t>Наши друзья – птицы</a:t>
            </a:r>
            <a:endParaRPr lang="ru-RU" dirty="0"/>
          </a:p>
        </p:txBody>
      </p:sp>
      <p:pic>
        <p:nvPicPr>
          <p:cNvPr id="4" name="Содержимое 3" descr="Фотография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2388098" cy="359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:\фото  дети\зима 2015\IMG_1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86058"/>
            <a:ext cx="5093246" cy="381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276701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АХ! Как жарко!</a:t>
            </a:r>
            <a:endParaRPr lang="ru-RU" dirty="0"/>
          </a:p>
        </p:txBody>
      </p:sp>
      <p:pic>
        <p:nvPicPr>
          <p:cNvPr id="4" name="Picture 2" descr="F:\фото  дети\зима 2015\IMG_1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214553" cy="3162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фото  дети\фото зимние  забавы\IMG_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357430"/>
            <a:ext cx="5449048" cy="4086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графия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559228" cy="343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:\фото  дети\фото зимние  забавы\IMG_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30878"/>
            <a:ext cx="5462927" cy="4097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 дети\зима 2015\печать\IMG_1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 дети\зима 2015\печать\IMG_1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73" y="785794"/>
            <a:ext cx="7524803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 дети\зима 2015\печать\IMG_1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http://kartinki-dlya-detej.ru/content/gallery_photo/1302/428192188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3000396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графия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290"/>
            <a:ext cx="5500726" cy="64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</TotalTime>
  <Words>54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Цель</vt:lpstr>
      <vt:lpstr>Наши друзья – птицы</vt:lpstr>
      <vt:lpstr>АХ! Как жарко!</vt:lpstr>
      <vt:lpstr>Слайд 5</vt:lpstr>
      <vt:lpstr>Слайд 6</vt:lpstr>
      <vt:lpstr>Слайд 7</vt:lpstr>
      <vt:lpstr>Слайд 8</vt:lpstr>
      <vt:lpstr>Слайд 9</vt:lpstr>
      <vt:lpstr>Долгожданная горка</vt:lpstr>
      <vt:lpstr>Слайд 11</vt:lpstr>
      <vt:lpstr>Зима! Веселая пора. И мороз нам не страшен.</vt:lpstr>
      <vt:lpstr>Слайд 13</vt:lpstr>
      <vt:lpstr>НУ! Догони!</vt:lpstr>
      <vt:lpstr>Слайд 15</vt:lpstr>
      <vt:lpstr>           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 забавы</dc:title>
  <dc:creator>Compaq</dc:creator>
  <cp:lastModifiedBy>Compaq</cp:lastModifiedBy>
  <cp:revision>12</cp:revision>
  <dcterms:created xsi:type="dcterms:W3CDTF">2015-01-26T09:40:08Z</dcterms:created>
  <dcterms:modified xsi:type="dcterms:W3CDTF">2016-01-18T09:00:11Z</dcterms:modified>
</cp:coreProperties>
</file>